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0"/>
  </p:notesMasterIdLst>
  <p:handoutMasterIdLst>
    <p:handoutMasterId r:id="rId21"/>
  </p:handoutMasterIdLst>
  <p:sldIdLst>
    <p:sldId id="273" r:id="rId5"/>
    <p:sldId id="257" r:id="rId6"/>
    <p:sldId id="274" r:id="rId7"/>
    <p:sldId id="258" r:id="rId8"/>
    <p:sldId id="262" r:id="rId9"/>
    <p:sldId id="269" r:id="rId10"/>
    <p:sldId id="265" r:id="rId11"/>
    <p:sldId id="264" r:id="rId12"/>
    <p:sldId id="263" r:id="rId13"/>
    <p:sldId id="270" r:id="rId14"/>
    <p:sldId id="259" r:id="rId15"/>
    <p:sldId id="260" r:id="rId16"/>
    <p:sldId id="261" r:id="rId17"/>
    <p:sldId id="266" r:id="rId18"/>
    <p:sldId id="271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BB00"/>
    <a:srgbClr val="FFFFFF"/>
    <a:srgbClr val="262626"/>
    <a:srgbClr val="89898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AB261C4-0028-4480-9506-2423E4303493}" v="1166" dt="2023-10-09T15:37:00.999"/>
    <p1510:client id="{9435356C-1373-92F9-F29B-6FC3051E9314}" v="547" dt="2023-10-09T15:49:39.017"/>
    <p1510:client id="{C87CE707-5F62-9474-F84F-E2D45C64FC99}" v="220" dt="2023-10-09T15:37:23.277"/>
  </p1510:revLst>
</p1510:revInfo>
</file>

<file path=ppt/tableStyles.xml><?xml version="1.0" encoding="utf-8"?>
<a:tblStyleLst xmlns:a="http://schemas.openxmlformats.org/drawingml/2006/main" def="{7E9639D4-E3E2-4D34-9284-5A2195B3D0D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 varScale="1">
        <p:scale>
          <a:sx n="66" d="100"/>
          <a:sy n="66" d="100"/>
        </p:scale>
        <p:origin x="0" y="0"/>
      </p:cViewPr>
      <p:guideLst/>
    </p:cSldViewPr>
  </p:slide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KP Radeeshan" userId="c0167af1-064d-49eb-87c9-ccf98244d665" providerId="ADAL" clId="{5AB261C4-0028-4480-9506-2423E4303493}"/>
    <pc:docChg chg="undo redo custSel addSld modSld sldOrd">
      <pc:chgData name="PKP Radeeshan" userId="c0167af1-064d-49eb-87c9-ccf98244d665" providerId="ADAL" clId="{5AB261C4-0028-4480-9506-2423E4303493}" dt="2023-10-09T15:37:00.999" v="1187"/>
      <pc:docMkLst>
        <pc:docMk/>
      </pc:docMkLst>
      <pc:sldChg chg="addSp delSp modSp mod setBg">
        <pc:chgData name="PKP Radeeshan" userId="c0167af1-064d-49eb-87c9-ccf98244d665" providerId="ADAL" clId="{5AB261C4-0028-4480-9506-2423E4303493}" dt="2023-10-09T14:29:51.812" v="114" actId="478"/>
        <pc:sldMkLst>
          <pc:docMk/>
          <pc:sldMk cId="2586058810" sldId="256"/>
        </pc:sldMkLst>
        <pc:spChg chg="del mod">
          <ac:chgData name="PKP Radeeshan" userId="c0167af1-064d-49eb-87c9-ccf98244d665" providerId="ADAL" clId="{5AB261C4-0028-4480-9506-2423E4303493}" dt="2023-10-09T14:20:32.921" v="18" actId="478"/>
          <ac:spMkLst>
            <pc:docMk/>
            <pc:sldMk cId="2586058810" sldId="256"/>
            <ac:spMk id="2" creationId="{CFE75451-6A4B-484B-9ED1-353CCE25B0F4}"/>
          </ac:spMkLst>
        </pc:spChg>
        <pc:spChg chg="mod">
          <ac:chgData name="PKP Radeeshan" userId="c0167af1-064d-49eb-87c9-ccf98244d665" providerId="ADAL" clId="{5AB261C4-0028-4480-9506-2423E4303493}" dt="2023-10-09T14:28:22.729" v="104" actId="1076"/>
          <ac:spMkLst>
            <pc:docMk/>
            <pc:sldMk cId="2586058810" sldId="256"/>
            <ac:spMk id="3" creationId="{0236A1B4-B8D1-4A72-8E20-0703F54BF1FE}"/>
          </ac:spMkLst>
        </pc:spChg>
        <pc:spChg chg="add mod">
          <ac:chgData name="PKP Radeeshan" userId="c0167af1-064d-49eb-87c9-ccf98244d665" providerId="ADAL" clId="{5AB261C4-0028-4480-9506-2423E4303493}" dt="2023-10-09T14:28:15.471" v="100" actId="14100"/>
          <ac:spMkLst>
            <pc:docMk/>
            <pc:sldMk cId="2586058810" sldId="256"/>
            <ac:spMk id="4" creationId="{893E63CB-A07B-0B92-3BF1-733FBE4F121B}"/>
          </ac:spMkLst>
        </pc:spChg>
        <pc:spChg chg="add del mod">
          <ac:chgData name="PKP Radeeshan" userId="c0167af1-064d-49eb-87c9-ccf98244d665" providerId="ADAL" clId="{5AB261C4-0028-4480-9506-2423E4303493}" dt="2023-10-09T14:20:35.296" v="19" actId="478"/>
          <ac:spMkLst>
            <pc:docMk/>
            <pc:sldMk cId="2586058810" sldId="256"/>
            <ac:spMk id="6" creationId="{BD582F97-0BAE-D68B-81F3-67316390BD95}"/>
          </ac:spMkLst>
        </pc:spChg>
        <pc:spChg chg="add del mod">
          <ac:chgData name="PKP Radeeshan" userId="c0167af1-064d-49eb-87c9-ccf98244d665" providerId="ADAL" clId="{5AB261C4-0028-4480-9506-2423E4303493}" dt="2023-10-09T14:27:18.931" v="95" actId="478"/>
          <ac:spMkLst>
            <pc:docMk/>
            <pc:sldMk cId="2586058810" sldId="256"/>
            <ac:spMk id="8" creationId="{099E5D65-36E4-BD38-E68C-334E00ADD08B}"/>
          </ac:spMkLst>
        </pc:spChg>
        <pc:spChg chg="add del mod ord">
          <ac:chgData name="PKP Radeeshan" userId="c0167af1-064d-49eb-87c9-ccf98244d665" providerId="ADAL" clId="{5AB261C4-0028-4480-9506-2423E4303493}" dt="2023-10-09T14:29:51.812" v="114" actId="478"/>
          <ac:spMkLst>
            <pc:docMk/>
            <pc:sldMk cId="2586058810" sldId="256"/>
            <ac:spMk id="13" creationId="{3562C07A-33AA-3C09-3B22-12348C8914C6}"/>
          </ac:spMkLst>
        </pc:spChg>
        <pc:picChg chg="add mod">
          <ac:chgData name="PKP Radeeshan" userId="c0167af1-064d-49eb-87c9-ccf98244d665" providerId="ADAL" clId="{5AB261C4-0028-4480-9506-2423E4303493}" dt="2023-10-09T14:28:48.521" v="107" actId="1076"/>
          <ac:picMkLst>
            <pc:docMk/>
            <pc:sldMk cId="2586058810" sldId="256"/>
            <ac:picMk id="7" creationId="{4D0102D1-0A91-5655-0F1C-064FA6E94E40}"/>
          </ac:picMkLst>
        </pc:picChg>
        <pc:cxnChg chg="add mod">
          <ac:chgData name="PKP Radeeshan" userId="c0167af1-064d-49eb-87c9-ccf98244d665" providerId="ADAL" clId="{5AB261C4-0028-4480-9506-2423E4303493}" dt="2023-10-09T14:27:42.420" v="97" actId="13822"/>
          <ac:cxnSpMkLst>
            <pc:docMk/>
            <pc:sldMk cId="2586058810" sldId="256"/>
            <ac:cxnSpMk id="10" creationId="{5F3DFC73-23A4-B407-E274-65DF4912C715}"/>
          </ac:cxnSpMkLst>
        </pc:cxnChg>
        <pc:cxnChg chg="add mod">
          <ac:chgData name="PKP Radeeshan" userId="c0167af1-064d-49eb-87c9-ccf98244d665" providerId="ADAL" clId="{5AB261C4-0028-4480-9506-2423E4303493}" dt="2023-10-09T14:28:40.732" v="106" actId="13822"/>
          <ac:cxnSpMkLst>
            <pc:docMk/>
            <pc:sldMk cId="2586058810" sldId="256"/>
            <ac:cxnSpMk id="12" creationId="{392E382F-FC31-99A3-4FE1-3DAE2CC08E53}"/>
          </ac:cxnSpMkLst>
        </pc:cxnChg>
      </pc:sldChg>
      <pc:sldChg chg="addSp delSp modSp mod chgLayout">
        <pc:chgData name="PKP Radeeshan" userId="c0167af1-064d-49eb-87c9-ccf98244d665" providerId="ADAL" clId="{5AB261C4-0028-4480-9506-2423E4303493}" dt="2023-10-09T14:40:24.230" v="579"/>
        <pc:sldMkLst>
          <pc:docMk/>
          <pc:sldMk cId="1713219598" sldId="257"/>
        </pc:sldMkLst>
        <pc:spChg chg="mod">
          <ac:chgData name="PKP Radeeshan" userId="c0167af1-064d-49eb-87c9-ccf98244d665" providerId="ADAL" clId="{5AB261C4-0028-4480-9506-2423E4303493}" dt="2023-10-09T14:40:24.230" v="579"/>
          <ac:spMkLst>
            <pc:docMk/>
            <pc:sldMk cId="1713219598" sldId="257"/>
            <ac:spMk id="2" creationId="{1BEF5859-10C9-4588-9727-B9362E26C29D}"/>
          </ac:spMkLst>
        </pc:spChg>
        <pc:spChg chg="del mod">
          <ac:chgData name="PKP Radeeshan" userId="c0167af1-064d-49eb-87c9-ccf98244d665" providerId="ADAL" clId="{5AB261C4-0028-4480-9506-2423E4303493}" dt="2023-10-09T14:30:50.164" v="141" actId="478"/>
          <ac:spMkLst>
            <pc:docMk/>
            <pc:sldMk cId="1713219598" sldId="257"/>
            <ac:spMk id="3" creationId="{5671D7E5-EF66-4BCD-8DAA-E9061157F0BE}"/>
          </ac:spMkLst>
        </pc:spChg>
        <pc:spChg chg="mod">
          <ac:chgData name="PKP Radeeshan" userId="c0167af1-064d-49eb-87c9-ccf98244d665" providerId="ADAL" clId="{5AB261C4-0028-4480-9506-2423E4303493}" dt="2023-10-09T14:31:29.630" v="147" actId="26606"/>
          <ac:spMkLst>
            <pc:docMk/>
            <pc:sldMk cId="1713219598" sldId="257"/>
            <ac:spMk id="4" creationId="{36C19884-873C-4D13-BE6D-318CF07B0D12}"/>
          </ac:spMkLst>
        </pc:spChg>
        <pc:spChg chg="mod">
          <ac:chgData name="PKP Radeeshan" userId="c0167af1-064d-49eb-87c9-ccf98244d665" providerId="ADAL" clId="{5AB261C4-0028-4480-9506-2423E4303493}" dt="2023-10-09T14:31:29.630" v="147" actId="26606"/>
          <ac:spMkLst>
            <pc:docMk/>
            <pc:sldMk cId="1713219598" sldId="257"/>
            <ac:spMk id="5" creationId="{9AB5BAF8-EA80-4AD4-8D83-5960C299573A}"/>
          </ac:spMkLst>
        </pc:spChg>
        <pc:spChg chg="mod">
          <ac:chgData name="PKP Radeeshan" userId="c0167af1-064d-49eb-87c9-ccf98244d665" providerId="ADAL" clId="{5AB261C4-0028-4480-9506-2423E4303493}" dt="2023-10-09T14:31:29.630" v="147" actId="26606"/>
          <ac:spMkLst>
            <pc:docMk/>
            <pc:sldMk cId="1713219598" sldId="257"/>
            <ac:spMk id="6" creationId="{7C991F00-87A7-45A6-8029-B097FA72498D}"/>
          </ac:spMkLst>
        </pc:spChg>
        <pc:spChg chg="add del mod">
          <ac:chgData name="PKP Radeeshan" userId="c0167af1-064d-49eb-87c9-ccf98244d665" providerId="ADAL" clId="{5AB261C4-0028-4480-9506-2423E4303493}" dt="2023-10-09T14:31:05.179" v="145"/>
          <ac:spMkLst>
            <pc:docMk/>
            <pc:sldMk cId="1713219598" sldId="257"/>
            <ac:spMk id="8" creationId="{ED412D2B-E061-20A7-F81D-C100ED1453EB}"/>
          </ac:spMkLst>
        </pc:spChg>
        <pc:graphicFrameChg chg="add mod modGraphic">
          <ac:chgData name="PKP Radeeshan" userId="c0167af1-064d-49eb-87c9-ccf98244d665" providerId="ADAL" clId="{5AB261C4-0028-4480-9506-2423E4303493}" dt="2023-10-09T14:32:26.971" v="166" actId="1076"/>
          <ac:graphicFrameMkLst>
            <pc:docMk/>
            <pc:sldMk cId="1713219598" sldId="257"/>
            <ac:graphicFrameMk id="10" creationId="{53700C11-02CB-ECBF-3562-A76C4B4FA660}"/>
          </ac:graphicFrameMkLst>
        </pc:graphicFrameChg>
        <pc:picChg chg="add del mod">
          <ac:chgData name="PKP Radeeshan" userId="c0167af1-064d-49eb-87c9-ccf98244d665" providerId="ADAL" clId="{5AB261C4-0028-4480-9506-2423E4303493}" dt="2023-10-09T14:30:55.267" v="144" actId="478"/>
          <ac:picMkLst>
            <pc:docMk/>
            <pc:sldMk cId="1713219598" sldId="257"/>
            <ac:picMk id="9" creationId="{5A697106-53D5-217B-7D03-BDFF1E53EAC9}"/>
          </ac:picMkLst>
        </pc:picChg>
      </pc:sldChg>
      <pc:sldChg chg="addSp delSp modSp mod">
        <pc:chgData name="PKP Radeeshan" userId="c0167af1-064d-49eb-87c9-ccf98244d665" providerId="ADAL" clId="{5AB261C4-0028-4480-9506-2423E4303493}" dt="2023-10-09T14:48:02.057" v="644" actId="1076"/>
        <pc:sldMkLst>
          <pc:docMk/>
          <pc:sldMk cId="3571516367" sldId="258"/>
        </pc:sldMkLst>
        <pc:spChg chg="del">
          <ac:chgData name="PKP Radeeshan" userId="c0167af1-064d-49eb-87c9-ccf98244d665" providerId="ADAL" clId="{5AB261C4-0028-4480-9506-2423E4303493}" dt="2023-10-09T14:41:01.963" v="580" actId="478"/>
          <ac:spMkLst>
            <pc:docMk/>
            <pc:sldMk cId="3571516367" sldId="258"/>
            <ac:spMk id="2" creationId="{0A32731C-311B-46F7-A865-6C3AF6B09A47}"/>
          </ac:spMkLst>
        </pc:spChg>
        <pc:spChg chg="mod">
          <ac:chgData name="PKP Radeeshan" userId="c0167af1-064d-49eb-87c9-ccf98244d665" providerId="ADAL" clId="{5AB261C4-0028-4480-9506-2423E4303493}" dt="2023-10-09T14:48:02.057" v="644" actId="1076"/>
          <ac:spMkLst>
            <pc:docMk/>
            <pc:sldMk cId="3571516367" sldId="258"/>
            <ac:spMk id="3" creationId="{9D5232F9-FD00-464A-9F17-619C91AEF8F3}"/>
          </ac:spMkLst>
        </pc:spChg>
        <pc:spChg chg="add del mod">
          <ac:chgData name="PKP Radeeshan" userId="c0167af1-064d-49eb-87c9-ccf98244d665" providerId="ADAL" clId="{5AB261C4-0028-4480-9506-2423E4303493}" dt="2023-10-09T14:41:05.072" v="581" actId="478"/>
          <ac:spMkLst>
            <pc:docMk/>
            <pc:sldMk cId="3571516367" sldId="258"/>
            <ac:spMk id="8" creationId="{2873DF47-F311-7202-A354-769A198765AE}"/>
          </ac:spMkLst>
        </pc:spChg>
        <pc:spChg chg="add mod">
          <ac:chgData name="PKP Radeeshan" userId="c0167af1-064d-49eb-87c9-ccf98244d665" providerId="ADAL" clId="{5AB261C4-0028-4480-9506-2423E4303493}" dt="2023-10-09T14:47:59.390" v="643" actId="1076"/>
          <ac:spMkLst>
            <pc:docMk/>
            <pc:sldMk cId="3571516367" sldId="258"/>
            <ac:spMk id="9" creationId="{CE175376-B6B9-4AA8-D55E-973E84F60DAA}"/>
          </ac:spMkLst>
        </pc:spChg>
      </pc:sldChg>
      <pc:sldChg chg="addSp delSp modSp mod">
        <pc:chgData name="PKP Radeeshan" userId="c0167af1-064d-49eb-87c9-ccf98244d665" providerId="ADAL" clId="{5AB261C4-0028-4480-9506-2423E4303493}" dt="2023-10-09T15:32:43.396" v="1140" actId="478"/>
        <pc:sldMkLst>
          <pc:docMk/>
          <pc:sldMk cId="332104327" sldId="259"/>
        </pc:sldMkLst>
        <pc:spChg chg="del mod">
          <ac:chgData name="PKP Radeeshan" userId="c0167af1-064d-49eb-87c9-ccf98244d665" providerId="ADAL" clId="{5AB261C4-0028-4480-9506-2423E4303493}" dt="2023-10-09T15:32:33.980" v="1139" actId="478"/>
          <ac:spMkLst>
            <pc:docMk/>
            <pc:sldMk cId="332104327" sldId="259"/>
            <ac:spMk id="2" creationId="{FA93DB88-62DD-4C41-977F-D59BEF14EE76}"/>
          </ac:spMkLst>
        </pc:spChg>
        <pc:spChg chg="del mod">
          <ac:chgData name="PKP Radeeshan" userId="c0167af1-064d-49eb-87c9-ccf98244d665" providerId="ADAL" clId="{5AB261C4-0028-4480-9506-2423E4303493}" dt="2023-10-09T15:32:33.980" v="1139" actId="478"/>
          <ac:spMkLst>
            <pc:docMk/>
            <pc:sldMk cId="332104327" sldId="259"/>
            <ac:spMk id="3" creationId="{AEF37E83-2D8B-42EF-A2C4-5D2BBDB1F05B}"/>
          </ac:spMkLst>
        </pc:spChg>
        <pc:spChg chg="del mod">
          <ac:chgData name="PKP Radeeshan" userId="c0167af1-064d-49eb-87c9-ccf98244d665" providerId="ADAL" clId="{5AB261C4-0028-4480-9506-2423E4303493}" dt="2023-10-09T15:32:33.980" v="1139" actId="478"/>
          <ac:spMkLst>
            <pc:docMk/>
            <pc:sldMk cId="332104327" sldId="259"/>
            <ac:spMk id="4" creationId="{B0D77839-2CFD-4BC8-85DA-9EE69CCE1B20}"/>
          </ac:spMkLst>
        </pc:spChg>
        <pc:spChg chg="del mod">
          <ac:chgData name="PKP Radeeshan" userId="c0167af1-064d-49eb-87c9-ccf98244d665" providerId="ADAL" clId="{5AB261C4-0028-4480-9506-2423E4303493}" dt="2023-10-09T15:32:33.980" v="1139" actId="478"/>
          <ac:spMkLst>
            <pc:docMk/>
            <pc:sldMk cId="332104327" sldId="259"/>
            <ac:spMk id="5" creationId="{57E386FF-C90F-4484-A843-D4BA75FFF002}"/>
          </ac:spMkLst>
        </pc:spChg>
        <pc:spChg chg="del mod">
          <ac:chgData name="PKP Radeeshan" userId="c0167af1-064d-49eb-87c9-ccf98244d665" providerId="ADAL" clId="{5AB261C4-0028-4480-9506-2423E4303493}" dt="2023-10-09T15:32:33.980" v="1139" actId="478"/>
          <ac:spMkLst>
            <pc:docMk/>
            <pc:sldMk cId="332104327" sldId="259"/>
            <ac:spMk id="6" creationId="{F30780D1-5C1B-411C-81ED-7B9970FCBF8A}"/>
          </ac:spMkLst>
        </pc:spChg>
        <pc:spChg chg="add mod">
          <ac:chgData name="PKP Radeeshan" userId="c0167af1-064d-49eb-87c9-ccf98244d665" providerId="ADAL" clId="{5AB261C4-0028-4480-9506-2423E4303493}" dt="2023-10-09T14:53:52.066" v="848" actId="20577"/>
          <ac:spMkLst>
            <pc:docMk/>
            <pc:sldMk cId="332104327" sldId="259"/>
            <ac:spMk id="7" creationId="{079FA51A-B7CC-9149-8EA9-F1D0138CBAE5}"/>
          </ac:spMkLst>
        </pc:spChg>
        <pc:spChg chg="add del mod">
          <ac:chgData name="PKP Radeeshan" userId="c0167af1-064d-49eb-87c9-ccf98244d665" providerId="ADAL" clId="{5AB261C4-0028-4480-9506-2423E4303493}" dt="2023-10-09T15:32:33.980" v="1139" actId="478"/>
          <ac:spMkLst>
            <pc:docMk/>
            <pc:sldMk cId="332104327" sldId="259"/>
            <ac:spMk id="9" creationId="{71F1B0FA-9AA3-A211-3DD5-D6F22946B46B}"/>
          </ac:spMkLst>
        </pc:spChg>
        <pc:spChg chg="add del mod">
          <ac:chgData name="PKP Radeeshan" userId="c0167af1-064d-49eb-87c9-ccf98244d665" providerId="ADAL" clId="{5AB261C4-0028-4480-9506-2423E4303493}" dt="2023-10-09T15:32:43.396" v="1140" actId="478"/>
          <ac:spMkLst>
            <pc:docMk/>
            <pc:sldMk cId="332104327" sldId="259"/>
            <ac:spMk id="11" creationId="{0D71C404-F0B5-20C1-7691-2AFE76463589}"/>
          </ac:spMkLst>
        </pc:spChg>
        <pc:spChg chg="del">
          <ac:chgData name="PKP Radeeshan" userId="c0167af1-064d-49eb-87c9-ccf98244d665" providerId="ADAL" clId="{5AB261C4-0028-4480-9506-2423E4303493}" dt="2023-10-09T15:32:21.815" v="1136" actId="478"/>
          <ac:spMkLst>
            <pc:docMk/>
            <pc:sldMk cId="332104327" sldId="259"/>
            <ac:spMk id="12" creationId="{FABE7D8B-D1CD-44C0-AD2D-2ABA67684E97}"/>
          </ac:spMkLst>
        </pc:spChg>
        <pc:spChg chg="del mod">
          <ac:chgData name="PKP Radeeshan" userId="c0167af1-064d-49eb-87c9-ccf98244d665" providerId="ADAL" clId="{5AB261C4-0028-4480-9506-2423E4303493}" dt="2023-10-09T15:32:33.980" v="1139" actId="478"/>
          <ac:spMkLst>
            <pc:docMk/>
            <pc:sldMk cId="332104327" sldId="259"/>
            <ac:spMk id="13" creationId="{8C2F0B15-120C-423F-8EE5-F303B19D5CC5}"/>
          </ac:spMkLst>
        </pc:spChg>
        <pc:spChg chg="del mod">
          <ac:chgData name="PKP Radeeshan" userId="c0167af1-064d-49eb-87c9-ccf98244d665" providerId="ADAL" clId="{5AB261C4-0028-4480-9506-2423E4303493}" dt="2023-10-09T15:32:33.980" v="1139" actId="478"/>
          <ac:spMkLst>
            <pc:docMk/>
            <pc:sldMk cId="332104327" sldId="259"/>
            <ac:spMk id="14" creationId="{300D2644-F516-41F1-A88D-93673EA209A4}"/>
          </ac:spMkLst>
        </pc:spChg>
        <pc:spChg chg="del mod">
          <ac:chgData name="PKP Radeeshan" userId="c0167af1-064d-49eb-87c9-ccf98244d665" providerId="ADAL" clId="{5AB261C4-0028-4480-9506-2423E4303493}" dt="2023-10-09T15:32:33.980" v="1139" actId="478"/>
          <ac:spMkLst>
            <pc:docMk/>
            <pc:sldMk cId="332104327" sldId="259"/>
            <ac:spMk id="15" creationId="{9405A1F0-98C1-4B11-8D9A-3C009ADC44D0}"/>
          </ac:spMkLst>
        </pc:spChg>
        <pc:spChg chg="add del mod">
          <ac:chgData name="PKP Radeeshan" userId="c0167af1-064d-49eb-87c9-ccf98244d665" providerId="ADAL" clId="{5AB261C4-0028-4480-9506-2423E4303493}" dt="2023-10-09T15:32:43.396" v="1140" actId="478"/>
          <ac:spMkLst>
            <pc:docMk/>
            <pc:sldMk cId="332104327" sldId="259"/>
            <ac:spMk id="20" creationId="{7AB4E958-782F-F7B0-4F8F-B4A6357C3059}"/>
          </ac:spMkLst>
        </pc:spChg>
        <pc:spChg chg="add del mod">
          <ac:chgData name="PKP Radeeshan" userId="c0167af1-064d-49eb-87c9-ccf98244d665" providerId="ADAL" clId="{5AB261C4-0028-4480-9506-2423E4303493}" dt="2023-10-09T15:32:43.396" v="1140" actId="478"/>
          <ac:spMkLst>
            <pc:docMk/>
            <pc:sldMk cId="332104327" sldId="259"/>
            <ac:spMk id="22" creationId="{A5BA4D0C-5904-2BDD-092F-43B321ABD908}"/>
          </ac:spMkLst>
        </pc:spChg>
        <pc:spChg chg="add del mod">
          <ac:chgData name="PKP Radeeshan" userId="c0167af1-064d-49eb-87c9-ccf98244d665" providerId="ADAL" clId="{5AB261C4-0028-4480-9506-2423E4303493}" dt="2023-10-09T15:32:43.396" v="1140" actId="478"/>
          <ac:spMkLst>
            <pc:docMk/>
            <pc:sldMk cId="332104327" sldId="259"/>
            <ac:spMk id="24" creationId="{284142D4-E686-1D03-2230-3CD9E8C846D8}"/>
          </ac:spMkLst>
        </pc:spChg>
        <pc:spChg chg="add del mod">
          <ac:chgData name="PKP Radeeshan" userId="c0167af1-064d-49eb-87c9-ccf98244d665" providerId="ADAL" clId="{5AB261C4-0028-4480-9506-2423E4303493}" dt="2023-10-09T15:32:43.396" v="1140" actId="478"/>
          <ac:spMkLst>
            <pc:docMk/>
            <pc:sldMk cId="332104327" sldId="259"/>
            <ac:spMk id="26" creationId="{EB2BF72B-CE8F-F347-727D-CA5135172983}"/>
          </ac:spMkLst>
        </pc:spChg>
        <pc:spChg chg="add del mod">
          <ac:chgData name="PKP Radeeshan" userId="c0167af1-064d-49eb-87c9-ccf98244d665" providerId="ADAL" clId="{5AB261C4-0028-4480-9506-2423E4303493}" dt="2023-10-09T15:32:43.396" v="1140" actId="478"/>
          <ac:spMkLst>
            <pc:docMk/>
            <pc:sldMk cId="332104327" sldId="259"/>
            <ac:spMk id="28" creationId="{A8BFDC57-21AB-67B7-FB56-012B1567763A}"/>
          </ac:spMkLst>
        </pc:spChg>
        <pc:spChg chg="add del mod">
          <ac:chgData name="PKP Radeeshan" userId="c0167af1-064d-49eb-87c9-ccf98244d665" providerId="ADAL" clId="{5AB261C4-0028-4480-9506-2423E4303493}" dt="2023-10-09T15:32:43.396" v="1140" actId="478"/>
          <ac:spMkLst>
            <pc:docMk/>
            <pc:sldMk cId="332104327" sldId="259"/>
            <ac:spMk id="30" creationId="{B8BF765A-3D62-549F-07C0-E28C8014A2A9}"/>
          </ac:spMkLst>
        </pc:spChg>
        <pc:spChg chg="add del mod">
          <ac:chgData name="PKP Radeeshan" userId="c0167af1-064d-49eb-87c9-ccf98244d665" providerId="ADAL" clId="{5AB261C4-0028-4480-9506-2423E4303493}" dt="2023-10-09T15:32:43.396" v="1140" actId="478"/>
          <ac:spMkLst>
            <pc:docMk/>
            <pc:sldMk cId="332104327" sldId="259"/>
            <ac:spMk id="32" creationId="{582FCDE1-552C-DDD7-2167-AD774B46203D}"/>
          </ac:spMkLst>
        </pc:spChg>
      </pc:sldChg>
      <pc:sldChg chg="addSp delSp modSp mod">
        <pc:chgData name="PKP Radeeshan" userId="c0167af1-064d-49eb-87c9-ccf98244d665" providerId="ADAL" clId="{5AB261C4-0028-4480-9506-2423E4303493}" dt="2023-10-09T15:33:42.439" v="1158" actId="14100"/>
        <pc:sldMkLst>
          <pc:docMk/>
          <pc:sldMk cId="1663780162" sldId="260"/>
        </pc:sldMkLst>
        <pc:spChg chg="del mod">
          <ac:chgData name="PKP Radeeshan" userId="c0167af1-064d-49eb-87c9-ccf98244d665" providerId="ADAL" clId="{5AB261C4-0028-4480-9506-2423E4303493}" dt="2023-10-09T14:54:21.051" v="869" actId="478"/>
          <ac:spMkLst>
            <pc:docMk/>
            <pc:sldMk cId="1663780162" sldId="260"/>
            <ac:spMk id="2" creationId="{09140014-73D5-419B-8867-972BB18D52D4}"/>
          </ac:spMkLst>
        </pc:spChg>
        <pc:spChg chg="del mod">
          <ac:chgData name="PKP Radeeshan" userId="c0167af1-064d-49eb-87c9-ccf98244d665" providerId="ADAL" clId="{5AB261C4-0028-4480-9506-2423E4303493}" dt="2023-10-09T14:54:29.054" v="872" actId="478"/>
          <ac:spMkLst>
            <pc:docMk/>
            <pc:sldMk cId="1663780162" sldId="260"/>
            <ac:spMk id="3" creationId="{A45AD8B9-3719-4696-A80F-16A618C5D134}"/>
          </ac:spMkLst>
        </pc:spChg>
        <pc:spChg chg="del">
          <ac:chgData name="PKP Radeeshan" userId="c0167af1-064d-49eb-87c9-ccf98244d665" providerId="ADAL" clId="{5AB261C4-0028-4480-9506-2423E4303493}" dt="2023-10-09T14:54:35.993" v="874" actId="478"/>
          <ac:spMkLst>
            <pc:docMk/>
            <pc:sldMk cId="1663780162" sldId="260"/>
            <ac:spMk id="4" creationId="{33D8731E-4977-402E-8BFD-895B4D0544CC}"/>
          </ac:spMkLst>
        </pc:spChg>
        <pc:spChg chg="del">
          <ac:chgData name="PKP Radeeshan" userId="c0167af1-064d-49eb-87c9-ccf98244d665" providerId="ADAL" clId="{5AB261C4-0028-4480-9506-2423E4303493}" dt="2023-10-09T14:54:39.531" v="875" actId="478"/>
          <ac:spMkLst>
            <pc:docMk/>
            <pc:sldMk cId="1663780162" sldId="260"/>
            <ac:spMk id="5" creationId="{91CDEC5F-B8EE-4BC1-843F-13135E6E7AB2}"/>
          </ac:spMkLst>
        </pc:spChg>
        <pc:spChg chg="del">
          <ac:chgData name="PKP Radeeshan" userId="c0167af1-064d-49eb-87c9-ccf98244d665" providerId="ADAL" clId="{5AB261C4-0028-4480-9506-2423E4303493}" dt="2023-10-09T14:54:44.665" v="877" actId="478"/>
          <ac:spMkLst>
            <pc:docMk/>
            <pc:sldMk cId="1663780162" sldId="260"/>
            <ac:spMk id="6" creationId="{50B65871-FA95-449A-B8BC-90486DE532EF}"/>
          </ac:spMkLst>
        </pc:spChg>
        <pc:spChg chg="add mod">
          <ac:chgData name="PKP Radeeshan" userId="c0167af1-064d-49eb-87c9-ccf98244d665" providerId="ADAL" clId="{5AB261C4-0028-4480-9506-2423E4303493}" dt="2023-10-09T15:33:35.712" v="1156" actId="1076"/>
          <ac:spMkLst>
            <pc:docMk/>
            <pc:sldMk cId="1663780162" sldId="260"/>
            <ac:spMk id="10" creationId="{7B4C1200-4569-50CC-1389-35CE59A82AED}"/>
          </ac:spMkLst>
        </pc:spChg>
        <pc:spChg chg="add del mod">
          <ac:chgData name="PKP Radeeshan" userId="c0167af1-064d-49eb-87c9-ccf98244d665" providerId="ADAL" clId="{5AB261C4-0028-4480-9506-2423E4303493}" dt="2023-10-09T14:54:24.590" v="870" actId="478"/>
          <ac:spMkLst>
            <pc:docMk/>
            <pc:sldMk cId="1663780162" sldId="260"/>
            <ac:spMk id="12" creationId="{B7A74CA2-2C23-7D58-BE1E-8C5C1F3D6A65}"/>
          </ac:spMkLst>
        </pc:spChg>
        <pc:spChg chg="add del mod">
          <ac:chgData name="PKP Radeeshan" userId="c0167af1-064d-49eb-87c9-ccf98244d665" providerId="ADAL" clId="{5AB261C4-0028-4480-9506-2423E4303493}" dt="2023-10-09T14:54:32.863" v="873" actId="478"/>
          <ac:spMkLst>
            <pc:docMk/>
            <pc:sldMk cId="1663780162" sldId="260"/>
            <ac:spMk id="14" creationId="{24369CA3-DE69-4579-9B35-4DC4F48F3610}"/>
          </ac:spMkLst>
        </pc:spChg>
        <pc:spChg chg="add del mod">
          <ac:chgData name="PKP Radeeshan" userId="c0167af1-064d-49eb-87c9-ccf98244d665" providerId="ADAL" clId="{5AB261C4-0028-4480-9506-2423E4303493}" dt="2023-10-09T14:54:48.297" v="879" actId="478"/>
          <ac:spMkLst>
            <pc:docMk/>
            <pc:sldMk cId="1663780162" sldId="260"/>
            <ac:spMk id="16" creationId="{97D5AC41-1250-45EF-6DCC-79C8EE37CB13}"/>
          </ac:spMkLst>
        </pc:spChg>
        <pc:spChg chg="mod">
          <ac:chgData name="PKP Radeeshan" userId="c0167af1-064d-49eb-87c9-ccf98244d665" providerId="ADAL" clId="{5AB261C4-0028-4480-9506-2423E4303493}" dt="2023-10-09T15:33:42.439" v="1158" actId="14100"/>
          <ac:spMkLst>
            <pc:docMk/>
            <pc:sldMk cId="1663780162" sldId="260"/>
            <ac:spMk id="17" creationId="{DF8407C0-CA31-CB3A-5ED8-6BFD17A66164}"/>
          </ac:spMkLst>
        </pc:spChg>
        <pc:spChg chg="add del mod">
          <ac:chgData name="PKP Radeeshan" userId="c0167af1-064d-49eb-87c9-ccf98244d665" providerId="ADAL" clId="{5AB261C4-0028-4480-9506-2423E4303493}" dt="2023-10-09T14:54:42.141" v="876" actId="478"/>
          <ac:spMkLst>
            <pc:docMk/>
            <pc:sldMk cId="1663780162" sldId="260"/>
            <ac:spMk id="18" creationId="{55372F6A-F7BA-FD13-9A98-B1005CAF6BB3}"/>
          </ac:spMkLst>
        </pc:spChg>
        <pc:spChg chg="add del mod">
          <ac:chgData name="PKP Radeeshan" userId="c0167af1-064d-49eb-87c9-ccf98244d665" providerId="ADAL" clId="{5AB261C4-0028-4480-9506-2423E4303493}" dt="2023-10-09T14:54:46.277" v="878" actId="478"/>
          <ac:spMkLst>
            <pc:docMk/>
            <pc:sldMk cId="1663780162" sldId="260"/>
            <ac:spMk id="20" creationId="{19554095-2033-3DD8-FF97-491BCDB7C06D}"/>
          </ac:spMkLst>
        </pc:spChg>
      </pc:sldChg>
      <pc:sldChg chg="addSp delSp modSp mod">
        <pc:chgData name="PKP Radeeshan" userId="c0167af1-064d-49eb-87c9-ccf98244d665" providerId="ADAL" clId="{5AB261C4-0028-4480-9506-2423E4303493}" dt="2023-10-09T15:34:14.254" v="1165" actId="27636"/>
        <pc:sldMkLst>
          <pc:docMk/>
          <pc:sldMk cId="1429429409" sldId="261"/>
        </pc:sldMkLst>
        <pc:spChg chg="del">
          <ac:chgData name="PKP Radeeshan" userId="c0167af1-064d-49eb-87c9-ccf98244d665" providerId="ADAL" clId="{5AB261C4-0028-4480-9506-2423E4303493}" dt="2023-10-09T14:54:55.243" v="880" actId="478"/>
          <ac:spMkLst>
            <pc:docMk/>
            <pc:sldMk cId="1429429409" sldId="261"/>
            <ac:spMk id="2" creationId="{C4CA0637-CCAA-425E-A57A-6205AFDC8B8C}"/>
          </ac:spMkLst>
        </pc:spChg>
        <pc:spChg chg="add del mod">
          <ac:chgData name="PKP Radeeshan" userId="c0167af1-064d-49eb-87c9-ccf98244d665" providerId="ADAL" clId="{5AB261C4-0028-4480-9506-2423E4303493}" dt="2023-10-09T14:54:57.983" v="881" actId="478"/>
          <ac:spMkLst>
            <pc:docMk/>
            <pc:sldMk cId="1429429409" sldId="261"/>
            <ac:spMk id="14" creationId="{59C14FD2-56D8-4440-BE25-A0636580227E}"/>
          </ac:spMkLst>
        </pc:spChg>
        <pc:spChg chg="add mod">
          <ac:chgData name="PKP Radeeshan" userId="c0167af1-064d-49eb-87c9-ccf98244d665" providerId="ADAL" clId="{5AB261C4-0028-4480-9506-2423E4303493}" dt="2023-10-09T14:55:17.092" v="920" actId="14100"/>
          <ac:spMkLst>
            <pc:docMk/>
            <pc:sldMk cId="1429429409" sldId="261"/>
            <ac:spMk id="16" creationId="{D8511065-6895-7819-83D0-0B2656D75889}"/>
          </ac:spMkLst>
        </pc:spChg>
        <pc:spChg chg="del">
          <ac:chgData name="PKP Radeeshan" userId="c0167af1-064d-49eb-87c9-ccf98244d665" providerId="ADAL" clId="{5AB261C4-0028-4480-9506-2423E4303493}" dt="2023-10-09T14:55:20.660" v="921" actId="478"/>
          <ac:spMkLst>
            <pc:docMk/>
            <pc:sldMk cId="1429429409" sldId="261"/>
            <ac:spMk id="17" creationId="{024B66F8-4433-55D6-B286-06F11EFCBA6B}"/>
          </ac:spMkLst>
        </pc:spChg>
        <pc:spChg chg="del">
          <ac:chgData name="PKP Radeeshan" userId="c0167af1-064d-49eb-87c9-ccf98244d665" providerId="ADAL" clId="{5AB261C4-0028-4480-9506-2423E4303493}" dt="2023-10-09T14:55:23.691" v="922" actId="478"/>
          <ac:spMkLst>
            <pc:docMk/>
            <pc:sldMk cId="1429429409" sldId="261"/>
            <ac:spMk id="19" creationId="{D23AB497-0578-80D1-FE2F-23786FE6FB9C}"/>
          </ac:spMkLst>
        </pc:spChg>
        <pc:spChg chg="del mod">
          <ac:chgData name="PKP Radeeshan" userId="c0167af1-064d-49eb-87c9-ccf98244d665" providerId="ADAL" clId="{5AB261C4-0028-4480-9506-2423E4303493}" dt="2023-10-09T14:55:26.063" v="924" actId="478"/>
          <ac:spMkLst>
            <pc:docMk/>
            <pc:sldMk cId="1429429409" sldId="261"/>
            <ac:spMk id="21" creationId="{FD49FE3C-5A80-215A-42E1-0E382A26DBDF}"/>
          </ac:spMkLst>
        </pc:spChg>
        <pc:spChg chg="del">
          <ac:chgData name="PKP Radeeshan" userId="c0167af1-064d-49eb-87c9-ccf98244d665" providerId="ADAL" clId="{5AB261C4-0028-4480-9506-2423E4303493}" dt="2023-10-09T14:55:28.561" v="925" actId="478"/>
          <ac:spMkLst>
            <pc:docMk/>
            <pc:sldMk cId="1429429409" sldId="261"/>
            <ac:spMk id="23" creationId="{4FE75CDC-AD8D-CE70-C441-081881D9C7F1}"/>
          </ac:spMkLst>
        </pc:spChg>
        <pc:spChg chg="mod">
          <ac:chgData name="PKP Radeeshan" userId="c0167af1-064d-49eb-87c9-ccf98244d665" providerId="ADAL" clId="{5AB261C4-0028-4480-9506-2423E4303493}" dt="2023-10-09T15:34:14.254" v="1165" actId="27636"/>
          <ac:spMkLst>
            <pc:docMk/>
            <pc:sldMk cId="1429429409" sldId="261"/>
            <ac:spMk id="25" creationId="{242B5480-8FE1-069E-7256-D74705D4BD3B}"/>
          </ac:spMkLst>
        </pc:spChg>
      </pc:sldChg>
      <pc:sldChg chg="addSp delSp modSp mod">
        <pc:chgData name="PKP Radeeshan" userId="c0167af1-064d-49eb-87c9-ccf98244d665" providerId="ADAL" clId="{5AB261C4-0028-4480-9506-2423E4303493}" dt="2023-10-09T15:29:53.973" v="1129" actId="1076"/>
        <pc:sldMkLst>
          <pc:docMk/>
          <pc:sldMk cId="379728094" sldId="262"/>
        </pc:sldMkLst>
        <pc:spChg chg="del mod">
          <ac:chgData name="PKP Radeeshan" userId="c0167af1-064d-49eb-87c9-ccf98244d665" providerId="ADAL" clId="{5AB261C4-0028-4480-9506-2423E4303493}" dt="2023-10-09T14:50:40.938" v="675" actId="478"/>
          <ac:spMkLst>
            <pc:docMk/>
            <pc:sldMk cId="379728094" sldId="262"/>
            <ac:spMk id="2" creationId="{B1FE5F11-B7B9-4B80-8C6A-A8A7A7190B77}"/>
          </ac:spMkLst>
        </pc:spChg>
        <pc:spChg chg="mod">
          <ac:chgData name="PKP Radeeshan" userId="c0167af1-064d-49eb-87c9-ccf98244d665" providerId="ADAL" clId="{5AB261C4-0028-4480-9506-2423E4303493}" dt="2023-10-09T15:29:45.645" v="1128" actId="5793"/>
          <ac:spMkLst>
            <pc:docMk/>
            <pc:sldMk cId="379728094" sldId="262"/>
            <ac:spMk id="3" creationId="{DA8AFAA9-633A-475C-B8ED-840A34F7294D}"/>
          </ac:spMkLst>
        </pc:spChg>
        <pc:spChg chg="add del mod">
          <ac:chgData name="PKP Radeeshan" userId="c0167af1-064d-49eb-87c9-ccf98244d665" providerId="ADAL" clId="{5AB261C4-0028-4480-9506-2423E4303493}" dt="2023-10-09T14:50:43.669" v="676" actId="478"/>
          <ac:spMkLst>
            <pc:docMk/>
            <pc:sldMk cId="379728094" sldId="262"/>
            <ac:spMk id="5" creationId="{40FADEFC-5D20-762A-EEB0-63D49AA158C2}"/>
          </ac:spMkLst>
        </pc:spChg>
        <pc:spChg chg="add mod">
          <ac:chgData name="PKP Radeeshan" userId="c0167af1-064d-49eb-87c9-ccf98244d665" providerId="ADAL" clId="{5AB261C4-0028-4480-9506-2423E4303493}" dt="2023-10-09T15:29:53.973" v="1129" actId="1076"/>
          <ac:spMkLst>
            <pc:docMk/>
            <pc:sldMk cId="379728094" sldId="262"/>
            <ac:spMk id="6" creationId="{B21B1549-68BF-7CA1-B35C-7984B69415BF}"/>
          </ac:spMkLst>
        </pc:spChg>
      </pc:sldChg>
      <pc:sldChg chg="addSp delSp modSp mod">
        <pc:chgData name="PKP Radeeshan" userId="c0167af1-064d-49eb-87c9-ccf98244d665" providerId="ADAL" clId="{5AB261C4-0028-4480-9506-2423E4303493}" dt="2023-10-09T15:32:05.334" v="1135" actId="1076"/>
        <pc:sldMkLst>
          <pc:docMk/>
          <pc:sldMk cId="4055079983" sldId="263"/>
        </pc:sldMkLst>
        <pc:spChg chg="mod">
          <ac:chgData name="PKP Radeeshan" userId="c0167af1-064d-49eb-87c9-ccf98244d665" providerId="ADAL" clId="{5AB261C4-0028-4480-9506-2423E4303493}" dt="2023-10-09T15:02:28.808" v="1007" actId="14100"/>
          <ac:spMkLst>
            <pc:docMk/>
            <pc:sldMk cId="4055079983" sldId="263"/>
            <ac:spMk id="2" creationId="{42DD0E59-4C68-4F87-9821-23C69713D980}"/>
          </ac:spMkLst>
        </pc:spChg>
        <pc:spChg chg="del">
          <ac:chgData name="PKP Radeeshan" userId="c0167af1-064d-49eb-87c9-ccf98244d665" providerId="ADAL" clId="{5AB261C4-0028-4480-9506-2423E4303493}" dt="2023-10-09T15:02:50.256" v="1017" actId="478"/>
          <ac:spMkLst>
            <pc:docMk/>
            <pc:sldMk cId="4055079983" sldId="263"/>
            <ac:spMk id="3" creationId="{25A49E2A-E51F-4DB7-B643-0BACFA4CDF33}"/>
          </ac:spMkLst>
        </pc:spChg>
        <pc:spChg chg="add mod">
          <ac:chgData name="PKP Radeeshan" userId="c0167af1-064d-49eb-87c9-ccf98244d665" providerId="ADAL" clId="{5AB261C4-0028-4480-9506-2423E4303493}" dt="2023-10-09T15:31:59.659" v="1134" actId="1076"/>
          <ac:spMkLst>
            <pc:docMk/>
            <pc:sldMk cId="4055079983" sldId="263"/>
            <ac:spMk id="4" creationId="{62473DDE-6FF8-2B98-D61B-0B56F272A0F7}"/>
          </ac:spMkLst>
        </pc:spChg>
        <pc:spChg chg="add del mod">
          <ac:chgData name="PKP Radeeshan" userId="c0167af1-064d-49eb-87c9-ccf98244d665" providerId="ADAL" clId="{5AB261C4-0028-4480-9506-2423E4303493}" dt="2023-10-09T15:02:09.656" v="992" actId="478"/>
          <ac:spMkLst>
            <pc:docMk/>
            <pc:sldMk cId="4055079983" sldId="263"/>
            <ac:spMk id="7" creationId="{509BF88E-E1BE-3A9D-E81A-2DA268E969E1}"/>
          </ac:spMkLst>
        </pc:spChg>
        <pc:spChg chg="del mod">
          <ac:chgData name="PKP Radeeshan" userId="c0167af1-064d-49eb-87c9-ccf98244d665" providerId="ADAL" clId="{5AB261C4-0028-4480-9506-2423E4303493}" dt="2023-10-09T15:02:35.878" v="1011" actId="478"/>
          <ac:spMkLst>
            <pc:docMk/>
            <pc:sldMk cId="4055079983" sldId="263"/>
            <ac:spMk id="8" creationId="{9584E2DE-7061-44CB-A94B-5555484F9744}"/>
          </ac:spMkLst>
        </pc:spChg>
        <pc:spChg chg="del mod">
          <ac:chgData name="PKP Radeeshan" userId="c0167af1-064d-49eb-87c9-ccf98244d665" providerId="ADAL" clId="{5AB261C4-0028-4480-9506-2423E4303493}" dt="2023-10-09T15:04:03.998" v="1047" actId="21"/>
          <ac:spMkLst>
            <pc:docMk/>
            <pc:sldMk cId="4055079983" sldId="263"/>
            <ac:spMk id="9" creationId="{87AF403D-91FB-404C-9346-862EFEC3564F}"/>
          </ac:spMkLst>
        </pc:spChg>
        <pc:spChg chg="del">
          <ac:chgData name="PKP Radeeshan" userId="c0167af1-064d-49eb-87c9-ccf98244d665" providerId="ADAL" clId="{5AB261C4-0028-4480-9506-2423E4303493}" dt="2023-10-09T15:04:03.998" v="1047" actId="21"/>
          <ac:spMkLst>
            <pc:docMk/>
            <pc:sldMk cId="4055079983" sldId="263"/>
            <ac:spMk id="10" creationId="{0EE34DCC-0789-4B21-A328-FF554B1B07BE}"/>
          </ac:spMkLst>
        </pc:spChg>
        <pc:spChg chg="del">
          <ac:chgData name="PKP Radeeshan" userId="c0167af1-064d-49eb-87c9-ccf98244d665" providerId="ADAL" clId="{5AB261C4-0028-4480-9506-2423E4303493}" dt="2023-10-09T15:02:53.525" v="1019" actId="478"/>
          <ac:spMkLst>
            <pc:docMk/>
            <pc:sldMk cId="4055079983" sldId="263"/>
            <ac:spMk id="11" creationId="{AA8375DF-11E9-44DF-BAA3-EACBE17AF4A7}"/>
          </ac:spMkLst>
        </pc:spChg>
        <pc:spChg chg="del mod">
          <ac:chgData name="PKP Radeeshan" userId="c0167af1-064d-49eb-87c9-ccf98244d665" providerId="ADAL" clId="{5AB261C4-0028-4480-9506-2423E4303493}" dt="2023-10-09T15:02:45.001" v="1015" actId="478"/>
          <ac:spMkLst>
            <pc:docMk/>
            <pc:sldMk cId="4055079983" sldId="263"/>
            <ac:spMk id="12" creationId="{57F11552-18E0-4565-AE6F-DE5290DF1269}"/>
          </ac:spMkLst>
        </pc:spChg>
        <pc:spChg chg="del mod">
          <ac:chgData name="PKP Radeeshan" userId="c0167af1-064d-49eb-87c9-ccf98244d665" providerId="ADAL" clId="{5AB261C4-0028-4480-9506-2423E4303493}" dt="2023-10-09T15:04:03.998" v="1047" actId="21"/>
          <ac:spMkLst>
            <pc:docMk/>
            <pc:sldMk cId="4055079983" sldId="263"/>
            <ac:spMk id="13" creationId="{92682AD9-94FA-4E64-864B-DC8F7A320D5C}"/>
          </ac:spMkLst>
        </pc:spChg>
        <pc:spChg chg="del">
          <ac:chgData name="PKP Radeeshan" userId="c0167af1-064d-49eb-87c9-ccf98244d665" providerId="ADAL" clId="{5AB261C4-0028-4480-9506-2423E4303493}" dt="2023-10-09T15:04:03.998" v="1047" actId="21"/>
          <ac:spMkLst>
            <pc:docMk/>
            <pc:sldMk cId="4055079983" sldId="263"/>
            <ac:spMk id="14" creationId="{AE93F4CF-DD26-41DA-BA4C-2DCAC0B2F5EB}"/>
          </ac:spMkLst>
        </pc:spChg>
        <pc:spChg chg="add del mod">
          <ac:chgData name="PKP Radeeshan" userId="c0167af1-064d-49eb-87c9-ccf98244d665" providerId="ADAL" clId="{5AB261C4-0028-4480-9506-2423E4303493}" dt="2023-10-09T15:02:32.222" v="1009" actId="478"/>
          <ac:spMkLst>
            <pc:docMk/>
            <pc:sldMk cId="4055079983" sldId="263"/>
            <ac:spMk id="17" creationId="{A9ACDF19-B89E-03C5-22A7-C326026A283C}"/>
          </ac:spMkLst>
        </pc:spChg>
        <pc:spChg chg="add del mod">
          <ac:chgData name="PKP Radeeshan" userId="c0167af1-064d-49eb-87c9-ccf98244d665" providerId="ADAL" clId="{5AB261C4-0028-4480-9506-2423E4303493}" dt="2023-10-09T15:02:41.686" v="1013" actId="478"/>
          <ac:spMkLst>
            <pc:docMk/>
            <pc:sldMk cId="4055079983" sldId="263"/>
            <ac:spMk id="19" creationId="{31BAE4A2-84B0-C246-BA97-C445AC056162}"/>
          </ac:spMkLst>
        </pc:spChg>
        <pc:spChg chg="add del mod">
          <ac:chgData name="PKP Radeeshan" userId="c0167af1-064d-49eb-87c9-ccf98244d665" providerId="ADAL" clId="{5AB261C4-0028-4480-9506-2423E4303493}" dt="2023-10-09T15:02:47.109" v="1016" actId="478"/>
          <ac:spMkLst>
            <pc:docMk/>
            <pc:sldMk cId="4055079983" sldId="263"/>
            <ac:spMk id="21" creationId="{749E4EDD-254B-BBC9-0A8C-8E0E6BF906F6}"/>
          </ac:spMkLst>
        </pc:spChg>
        <pc:spChg chg="add del mod">
          <ac:chgData name="PKP Radeeshan" userId="c0167af1-064d-49eb-87c9-ccf98244d665" providerId="ADAL" clId="{5AB261C4-0028-4480-9506-2423E4303493}" dt="2023-10-09T15:02:51.294" v="1018" actId="478"/>
          <ac:spMkLst>
            <pc:docMk/>
            <pc:sldMk cId="4055079983" sldId="263"/>
            <ac:spMk id="23" creationId="{6600F01D-ED85-A9DD-C1A2-FDCE1217467F}"/>
          </ac:spMkLst>
        </pc:spChg>
        <pc:spChg chg="add mod">
          <ac:chgData name="PKP Radeeshan" userId="c0167af1-064d-49eb-87c9-ccf98244d665" providerId="ADAL" clId="{5AB261C4-0028-4480-9506-2423E4303493}" dt="2023-10-09T15:02:53.525" v="1019" actId="478"/>
          <ac:spMkLst>
            <pc:docMk/>
            <pc:sldMk cId="4055079983" sldId="263"/>
            <ac:spMk id="25" creationId="{74973538-6D61-77D0-4D42-36652E5219E3}"/>
          </ac:spMkLst>
        </pc:spChg>
        <pc:spChg chg="add del mod">
          <ac:chgData name="PKP Radeeshan" userId="c0167af1-064d-49eb-87c9-ccf98244d665" providerId="ADAL" clId="{5AB261C4-0028-4480-9506-2423E4303493}" dt="2023-10-09T15:02:59.262" v="1021" actId="478"/>
          <ac:spMkLst>
            <pc:docMk/>
            <pc:sldMk cId="4055079983" sldId="263"/>
            <ac:spMk id="27" creationId="{06429383-506B-BD14-FC93-ED0EC8CDA6F8}"/>
          </ac:spMkLst>
        </pc:spChg>
        <pc:spChg chg="add del mod">
          <ac:chgData name="PKP Radeeshan" userId="c0167af1-064d-49eb-87c9-ccf98244d665" providerId="ADAL" clId="{5AB261C4-0028-4480-9506-2423E4303493}" dt="2023-10-09T15:03:03.054" v="1023" actId="478"/>
          <ac:spMkLst>
            <pc:docMk/>
            <pc:sldMk cId="4055079983" sldId="263"/>
            <ac:spMk id="29" creationId="{0218E9DD-6A18-5526-A1B5-D698C00EDCD5}"/>
          </ac:spMkLst>
        </pc:spChg>
        <pc:spChg chg="add del mod">
          <ac:chgData name="PKP Radeeshan" userId="c0167af1-064d-49eb-87c9-ccf98244d665" providerId="ADAL" clId="{5AB261C4-0028-4480-9506-2423E4303493}" dt="2023-10-09T15:03:06.002" v="1025" actId="478"/>
          <ac:spMkLst>
            <pc:docMk/>
            <pc:sldMk cId="4055079983" sldId="263"/>
            <ac:spMk id="31" creationId="{808BD62D-D3D9-7E3C-3D2D-EDF73001F5D2}"/>
          </ac:spMkLst>
        </pc:spChg>
        <pc:spChg chg="add del mod">
          <ac:chgData name="PKP Radeeshan" userId="c0167af1-064d-49eb-87c9-ccf98244d665" providerId="ADAL" clId="{5AB261C4-0028-4480-9506-2423E4303493}" dt="2023-10-09T15:03:22.616" v="1032" actId="478"/>
          <ac:spMkLst>
            <pc:docMk/>
            <pc:sldMk cId="4055079983" sldId="263"/>
            <ac:spMk id="33" creationId="{F32701E8-EE26-85BD-0A9C-9165C3400661}"/>
          </ac:spMkLst>
        </pc:spChg>
        <pc:spChg chg="add del mod">
          <ac:chgData name="PKP Radeeshan" userId="c0167af1-064d-49eb-87c9-ccf98244d665" providerId="ADAL" clId="{5AB261C4-0028-4480-9506-2423E4303493}" dt="2023-10-09T15:03:29.145" v="1034" actId="478"/>
          <ac:spMkLst>
            <pc:docMk/>
            <pc:sldMk cId="4055079983" sldId="263"/>
            <ac:spMk id="35" creationId="{B401B649-0A28-614C-88BE-29796F7F3BB4}"/>
          </ac:spMkLst>
        </pc:spChg>
        <pc:spChg chg="del">
          <ac:chgData name="PKP Radeeshan" userId="c0167af1-064d-49eb-87c9-ccf98244d665" providerId="ADAL" clId="{5AB261C4-0028-4480-9506-2423E4303493}" dt="2023-10-09T15:03:02.205" v="1022" actId="478"/>
          <ac:spMkLst>
            <pc:docMk/>
            <pc:sldMk cId="4055079983" sldId="263"/>
            <ac:spMk id="36" creationId="{9935192B-6592-4598-9D51-CFDF6F0A854F}"/>
          </ac:spMkLst>
        </pc:spChg>
        <pc:spChg chg="add del mod">
          <ac:chgData name="PKP Radeeshan" userId="c0167af1-064d-49eb-87c9-ccf98244d665" providerId="ADAL" clId="{5AB261C4-0028-4480-9506-2423E4303493}" dt="2023-10-09T15:03:44.283" v="1044" actId="478"/>
          <ac:spMkLst>
            <pc:docMk/>
            <pc:sldMk cId="4055079983" sldId="263"/>
            <ac:spMk id="38" creationId="{B85CB94B-26A4-C337-E4C5-82077364119F}"/>
          </ac:spMkLst>
        </pc:spChg>
        <pc:spChg chg="add del mod">
          <ac:chgData name="PKP Radeeshan" userId="c0167af1-064d-49eb-87c9-ccf98244d665" providerId="ADAL" clId="{5AB261C4-0028-4480-9506-2423E4303493}" dt="2023-10-09T15:04:03.998" v="1047" actId="21"/>
          <ac:spMkLst>
            <pc:docMk/>
            <pc:sldMk cId="4055079983" sldId="263"/>
            <ac:spMk id="40" creationId="{737F99D1-211B-FD09-203E-09FC2EEAF406}"/>
          </ac:spMkLst>
        </pc:spChg>
        <pc:spChg chg="del">
          <ac:chgData name="PKP Radeeshan" userId="c0167af1-064d-49eb-87c9-ccf98244d665" providerId="ADAL" clId="{5AB261C4-0028-4480-9506-2423E4303493}" dt="2023-10-09T15:03:26.539" v="1033" actId="478"/>
          <ac:spMkLst>
            <pc:docMk/>
            <pc:sldMk cId="4055079983" sldId="263"/>
            <ac:spMk id="41" creationId="{6B09ED3A-8EC7-42CA-B68B-1377E5460E75}"/>
          </ac:spMkLst>
        </pc:spChg>
        <pc:spChg chg="del">
          <ac:chgData name="PKP Radeeshan" userId="c0167af1-064d-49eb-87c9-ccf98244d665" providerId="ADAL" clId="{5AB261C4-0028-4480-9506-2423E4303493}" dt="2023-10-09T15:04:03.998" v="1047" actId="21"/>
          <ac:spMkLst>
            <pc:docMk/>
            <pc:sldMk cId="4055079983" sldId="263"/>
            <ac:spMk id="42" creationId="{3E07A9F3-763B-41EA-AC65-8EDB2CA31B8A}"/>
          </ac:spMkLst>
        </pc:spChg>
        <pc:spChg chg="del">
          <ac:chgData name="PKP Radeeshan" userId="c0167af1-064d-49eb-87c9-ccf98244d665" providerId="ADAL" clId="{5AB261C4-0028-4480-9506-2423E4303493}" dt="2023-10-09T15:04:03.998" v="1047" actId="21"/>
          <ac:spMkLst>
            <pc:docMk/>
            <pc:sldMk cId="4055079983" sldId="263"/>
            <ac:spMk id="43" creationId="{7E484450-BE48-4C65-AEE1-5650AAC06067}"/>
          </ac:spMkLst>
        </pc:spChg>
        <pc:spChg chg="del">
          <ac:chgData name="PKP Radeeshan" userId="c0167af1-064d-49eb-87c9-ccf98244d665" providerId="ADAL" clId="{5AB261C4-0028-4480-9506-2423E4303493}" dt="2023-10-09T15:03:05.403" v="1024" actId="478"/>
          <ac:spMkLst>
            <pc:docMk/>
            <pc:sldMk cId="4055079983" sldId="263"/>
            <ac:spMk id="44" creationId="{F759A1DD-45A5-4764-8966-C107C4C4832C}"/>
          </ac:spMkLst>
        </pc:spChg>
        <pc:spChg chg="del mod">
          <ac:chgData name="PKP Radeeshan" userId="c0167af1-064d-49eb-87c9-ccf98244d665" providerId="ADAL" clId="{5AB261C4-0028-4480-9506-2423E4303493}" dt="2023-10-09T15:03:42.268" v="1042" actId="478"/>
          <ac:spMkLst>
            <pc:docMk/>
            <pc:sldMk cId="4055079983" sldId="263"/>
            <ac:spMk id="45" creationId="{021B5FEC-BECF-4604-A9AB-1C9E810794F6}"/>
          </ac:spMkLst>
        </pc:spChg>
        <pc:spChg chg="del">
          <ac:chgData name="PKP Radeeshan" userId="c0167af1-064d-49eb-87c9-ccf98244d665" providerId="ADAL" clId="{5AB261C4-0028-4480-9506-2423E4303493}" dt="2023-10-09T15:04:03.998" v="1047" actId="21"/>
          <ac:spMkLst>
            <pc:docMk/>
            <pc:sldMk cId="4055079983" sldId="263"/>
            <ac:spMk id="46" creationId="{53A42804-1F4C-424E-9CB4-D1CD97B11CDE}"/>
          </ac:spMkLst>
        </pc:spChg>
        <pc:spChg chg="del">
          <ac:chgData name="PKP Radeeshan" userId="c0167af1-064d-49eb-87c9-ccf98244d665" providerId="ADAL" clId="{5AB261C4-0028-4480-9506-2423E4303493}" dt="2023-10-09T15:04:03.998" v="1047" actId="21"/>
          <ac:spMkLst>
            <pc:docMk/>
            <pc:sldMk cId="4055079983" sldId="263"/>
            <ac:spMk id="47" creationId="{8D8B5AD3-AE51-4D7A-AE7B-E9C350D0879B}"/>
          </ac:spMkLst>
        </pc:spChg>
        <pc:spChg chg="add del mod">
          <ac:chgData name="PKP Radeeshan" userId="c0167af1-064d-49eb-87c9-ccf98244d665" providerId="ADAL" clId="{5AB261C4-0028-4480-9506-2423E4303493}" dt="2023-10-09T15:04:19.024" v="1048" actId="478"/>
          <ac:spMkLst>
            <pc:docMk/>
            <pc:sldMk cId="4055079983" sldId="263"/>
            <ac:spMk id="49" creationId="{6B1C3565-4AE7-7EB7-2812-E25AFCB75540}"/>
          </ac:spMkLst>
        </pc:spChg>
        <pc:spChg chg="add del mod">
          <ac:chgData name="PKP Radeeshan" userId="c0167af1-064d-49eb-87c9-ccf98244d665" providerId="ADAL" clId="{5AB261C4-0028-4480-9506-2423E4303493}" dt="2023-10-09T15:04:19.024" v="1048" actId="478"/>
          <ac:spMkLst>
            <pc:docMk/>
            <pc:sldMk cId="4055079983" sldId="263"/>
            <ac:spMk id="51" creationId="{5AFF6EC9-8BD7-9992-718C-53A07BBC43A6}"/>
          </ac:spMkLst>
        </pc:spChg>
        <pc:spChg chg="add del mod">
          <ac:chgData name="PKP Radeeshan" userId="c0167af1-064d-49eb-87c9-ccf98244d665" providerId="ADAL" clId="{5AB261C4-0028-4480-9506-2423E4303493}" dt="2023-10-09T15:04:19.024" v="1048" actId="478"/>
          <ac:spMkLst>
            <pc:docMk/>
            <pc:sldMk cId="4055079983" sldId="263"/>
            <ac:spMk id="53" creationId="{A98FC69F-5E6F-8D37-0046-1D1BFFB705E5}"/>
          </ac:spMkLst>
        </pc:spChg>
        <pc:spChg chg="add del mod">
          <ac:chgData name="PKP Radeeshan" userId="c0167af1-064d-49eb-87c9-ccf98244d665" providerId="ADAL" clId="{5AB261C4-0028-4480-9506-2423E4303493}" dt="2023-10-09T15:04:19.024" v="1048" actId="478"/>
          <ac:spMkLst>
            <pc:docMk/>
            <pc:sldMk cId="4055079983" sldId="263"/>
            <ac:spMk id="55" creationId="{140281EF-69AD-1A3C-3C18-011880D2DAF0}"/>
          </ac:spMkLst>
        </pc:spChg>
        <pc:spChg chg="add del mod">
          <ac:chgData name="PKP Radeeshan" userId="c0167af1-064d-49eb-87c9-ccf98244d665" providerId="ADAL" clId="{5AB261C4-0028-4480-9506-2423E4303493}" dt="2023-10-09T15:04:19.024" v="1048" actId="478"/>
          <ac:spMkLst>
            <pc:docMk/>
            <pc:sldMk cId="4055079983" sldId="263"/>
            <ac:spMk id="60" creationId="{71C16E7C-AA9D-1CA0-64F7-B8144CB46893}"/>
          </ac:spMkLst>
        </pc:spChg>
        <pc:spChg chg="add del mod">
          <ac:chgData name="PKP Radeeshan" userId="c0167af1-064d-49eb-87c9-ccf98244d665" providerId="ADAL" clId="{5AB261C4-0028-4480-9506-2423E4303493}" dt="2023-10-09T15:04:19.024" v="1048" actId="478"/>
          <ac:spMkLst>
            <pc:docMk/>
            <pc:sldMk cId="4055079983" sldId="263"/>
            <ac:spMk id="62" creationId="{F773C762-0F97-3504-C48A-2AE6058D7177}"/>
          </ac:spMkLst>
        </pc:spChg>
        <pc:spChg chg="add del mod">
          <ac:chgData name="PKP Radeeshan" userId="c0167af1-064d-49eb-87c9-ccf98244d665" providerId="ADAL" clId="{5AB261C4-0028-4480-9506-2423E4303493}" dt="2023-10-09T15:04:19.024" v="1048" actId="478"/>
          <ac:spMkLst>
            <pc:docMk/>
            <pc:sldMk cId="4055079983" sldId="263"/>
            <ac:spMk id="320" creationId="{9E223D73-A5B0-2FEF-26CF-0B4570DCAF04}"/>
          </ac:spMkLst>
        </pc:spChg>
        <pc:spChg chg="add del mod">
          <ac:chgData name="PKP Radeeshan" userId="c0167af1-064d-49eb-87c9-ccf98244d665" providerId="ADAL" clId="{5AB261C4-0028-4480-9506-2423E4303493}" dt="2023-10-09T15:04:19.024" v="1048" actId="478"/>
          <ac:spMkLst>
            <pc:docMk/>
            <pc:sldMk cId="4055079983" sldId="263"/>
            <ac:spMk id="322" creationId="{9E042B7E-004E-67F6-026A-E48E24F53BC2}"/>
          </ac:spMkLst>
        </pc:spChg>
        <pc:spChg chg="add del mod">
          <ac:chgData name="PKP Radeeshan" userId="c0167af1-064d-49eb-87c9-ccf98244d665" providerId="ADAL" clId="{5AB261C4-0028-4480-9506-2423E4303493}" dt="2023-10-09T15:04:19.024" v="1048" actId="478"/>
          <ac:spMkLst>
            <pc:docMk/>
            <pc:sldMk cId="4055079983" sldId="263"/>
            <ac:spMk id="324" creationId="{F809DB49-3CD2-A4CA-D82E-4293116AEEB3}"/>
          </ac:spMkLst>
        </pc:spChg>
        <pc:spChg chg="add del mod">
          <ac:chgData name="PKP Radeeshan" userId="c0167af1-064d-49eb-87c9-ccf98244d665" providerId="ADAL" clId="{5AB261C4-0028-4480-9506-2423E4303493}" dt="2023-10-09T15:04:19.024" v="1048" actId="478"/>
          <ac:spMkLst>
            <pc:docMk/>
            <pc:sldMk cId="4055079983" sldId="263"/>
            <ac:spMk id="326" creationId="{0F9EF2E7-B8B6-8E7A-1C5C-DE1BFFECA1C6}"/>
          </ac:spMkLst>
        </pc:spChg>
        <pc:spChg chg="add del mod">
          <ac:chgData name="PKP Radeeshan" userId="c0167af1-064d-49eb-87c9-ccf98244d665" providerId="ADAL" clId="{5AB261C4-0028-4480-9506-2423E4303493}" dt="2023-10-09T15:04:19.024" v="1048" actId="478"/>
          <ac:spMkLst>
            <pc:docMk/>
            <pc:sldMk cId="4055079983" sldId="263"/>
            <ac:spMk id="328" creationId="{99EF2FA7-F55F-AA49-BCF0-D60C5A7F134B}"/>
          </ac:spMkLst>
        </pc:spChg>
        <pc:spChg chg="add mod">
          <ac:chgData name="PKP Radeeshan" userId="c0167af1-064d-49eb-87c9-ccf98244d665" providerId="ADAL" clId="{5AB261C4-0028-4480-9506-2423E4303493}" dt="2023-10-09T15:32:05.334" v="1135" actId="1076"/>
          <ac:spMkLst>
            <pc:docMk/>
            <pc:sldMk cId="4055079983" sldId="263"/>
            <ac:spMk id="329" creationId="{39E6C152-E00D-CF1A-49D0-513D9211E0C0}"/>
          </ac:spMkLst>
        </pc:spChg>
        <pc:picChg chg="del">
          <ac:chgData name="PKP Radeeshan" userId="c0167af1-064d-49eb-87c9-ccf98244d665" providerId="ADAL" clId="{5AB261C4-0028-4480-9506-2423E4303493}" dt="2023-10-09T15:04:03.998" v="1047" actId="21"/>
          <ac:picMkLst>
            <pc:docMk/>
            <pc:sldMk cId="4055079983" sldId="263"/>
            <ac:picMk id="6" creationId="{33ECF93A-478B-A27E-0C69-55C8B55C4963}"/>
          </ac:picMkLst>
        </pc:picChg>
        <pc:picChg chg="del">
          <ac:chgData name="PKP Radeeshan" userId="c0167af1-064d-49eb-87c9-ccf98244d665" providerId="ADAL" clId="{5AB261C4-0028-4480-9506-2423E4303493}" dt="2023-10-09T15:02:07.516" v="991" actId="478"/>
          <ac:picMkLst>
            <pc:docMk/>
            <pc:sldMk cId="4055079983" sldId="263"/>
            <ac:picMk id="16" creationId="{266A30B7-119F-18D7-4F7E-F11FCA29FBFE}"/>
          </ac:picMkLst>
        </pc:picChg>
        <pc:picChg chg="del">
          <ac:chgData name="PKP Radeeshan" userId="c0167af1-064d-49eb-87c9-ccf98244d665" providerId="ADAL" clId="{5AB261C4-0028-4480-9506-2423E4303493}" dt="2023-10-09T15:02:30.177" v="1008" actId="478"/>
          <ac:picMkLst>
            <pc:docMk/>
            <pc:sldMk cId="4055079983" sldId="263"/>
            <ac:picMk id="359" creationId="{32C08192-2F27-4ED3-9CEE-4C37C7DFE674}"/>
          </ac:picMkLst>
        </pc:picChg>
        <pc:picChg chg="del">
          <ac:chgData name="PKP Radeeshan" userId="c0167af1-064d-49eb-87c9-ccf98244d665" providerId="ADAL" clId="{5AB261C4-0028-4480-9506-2423E4303493}" dt="2023-10-09T15:03:46.514" v="1045" actId="478"/>
          <ac:picMkLst>
            <pc:docMk/>
            <pc:sldMk cId="4055079983" sldId="263"/>
            <ac:picMk id="361" creationId="{CA581025-9A6A-4294-8F86-E611BCEFAB15}"/>
          </ac:picMkLst>
        </pc:picChg>
        <pc:picChg chg="del">
          <ac:chgData name="PKP Radeeshan" userId="c0167af1-064d-49eb-87c9-ccf98244d665" providerId="ADAL" clId="{5AB261C4-0028-4480-9506-2423E4303493}" dt="2023-10-09T15:02:56.199" v="1020" actId="478"/>
          <ac:picMkLst>
            <pc:docMk/>
            <pc:sldMk cId="4055079983" sldId="263"/>
            <ac:picMk id="365" creationId="{13CD5AED-E130-432E-8952-7CB3F68F3312}"/>
          </ac:picMkLst>
        </pc:picChg>
        <pc:picChg chg="del mod">
          <ac:chgData name="PKP Radeeshan" userId="c0167af1-064d-49eb-87c9-ccf98244d665" providerId="ADAL" clId="{5AB261C4-0028-4480-9506-2423E4303493}" dt="2023-10-09T15:03:10.360" v="1027" actId="478"/>
          <ac:picMkLst>
            <pc:docMk/>
            <pc:sldMk cId="4055079983" sldId="263"/>
            <ac:picMk id="367" creationId="{73D462EE-3D1E-4964-B729-2B963BD87288}"/>
          </ac:picMkLst>
        </pc:picChg>
        <pc:picChg chg="del mod">
          <ac:chgData name="PKP Radeeshan" userId="c0167af1-064d-49eb-87c9-ccf98244d665" providerId="ADAL" clId="{5AB261C4-0028-4480-9506-2423E4303493}" dt="2023-10-09T15:04:03.998" v="1047" actId="21"/>
          <ac:picMkLst>
            <pc:docMk/>
            <pc:sldMk cId="4055079983" sldId="263"/>
            <ac:picMk id="369" creationId="{3DD82FDB-1001-45E1-AA54-7904FCC108DE}"/>
          </ac:picMkLst>
        </pc:picChg>
        <pc:picChg chg="del">
          <ac:chgData name="PKP Radeeshan" userId="c0167af1-064d-49eb-87c9-ccf98244d665" providerId="ADAL" clId="{5AB261C4-0028-4480-9506-2423E4303493}" dt="2023-10-09T15:04:03.998" v="1047" actId="21"/>
          <ac:picMkLst>
            <pc:docMk/>
            <pc:sldMk cId="4055079983" sldId="263"/>
            <ac:picMk id="371" creationId="{5DC64598-F871-46A7-9338-8EB7BF26BEB6}"/>
          </ac:picMkLst>
        </pc:picChg>
      </pc:sldChg>
      <pc:sldChg chg="addSp delSp modSp mod">
        <pc:chgData name="PKP Radeeshan" userId="c0167af1-064d-49eb-87c9-ccf98244d665" providerId="ADAL" clId="{5AB261C4-0028-4480-9506-2423E4303493}" dt="2023-10-09T15:26:02.645" v="1115" actId="1076"/>
        <pc:sldMkLst>
          <pc:docMk/>
          <pc:sldMk cId="2619301236" sldId="264"/>
        </pc:sldMkLst>
        <pc:spChg chg="del">
          <ac:chgData name="PKP Radeeshan" userId="c0167af1-064d-49eb-87c9-ccf98244d665" providerId="ADAL" clId="{5AB261C4-0028-4480-9506-2423E4303493}" dt="2023-10-09T14:52:45.724" v="780" actId="478"/>
          <ac:spMkLst>
            <pc:docMk/>
            <pc:sldMk cId="2619301236" sldId="264"/>
            <ac:spMk id="2" creationId="{4F6A2D15-4D68-4BF7-9421-032AE6C8852C}"/>
          </ac:spMkLst>
        </pc:spChg>
        <pc:spChg chg="del mod">
          <ac:chgData name="PKP Radeeshan" userId="c0167af1-064d-49eb-87c9-ccf98244d665" providerId="ADAL" clId="{5AB261C4-0028-4480-9506-2423E4303493}" dt="2023-10-09T14:56:46.338" v="961" actId="478"/>
          <ac:spMkLst>
            <pc:docMk/>
            <pc:sldMk cId="2619301236" sldId="264"/>
            <ac:spMk id="3" creationId="{78BCC184-1096-457B-AB72-BD49E6E54117}"/>
          </ac:spMkLst>
        </pc:spChg>
        <pc:spChg chg="add del mod">
          <ac:chgData name="PKP Radeeshan" userId="c0167af1-064d-49eb-87c9-ccf98244d665" providerId="ADAL" clId="{5AB261C4-0028-4480-9506-2423E4303493}" dt="2023-10-09T14:52:47.311" v="781" actId="478"/>
          <ac:spMkLst>
            <pc:docMk/>
            <pc:sldMk cId="2619301236" sldId="264"/>
            <ac:spMk id="5" creationId="{DD970969-EA65-1AE9-2CCA-BCF0340600B2}"/>
          </ac:spMkLst>
        </pc:spChg>
        <pc:spChg chg="add mod">
          <ac:chgData name="PKP Radeeshan" userId="c0167af1-064d-49eb-87c9-ccf98244d665" providerId="ADAL" clId="{5AB261C4-0028-4480-9506-2423E4303493}" dt="2023-10-09T14:58:03.160" v="982" actId="1076"/>
          <ac:spMkLst>
            <pc:docMk/>
            <pc:sldMk cId="2619301236" sldId="264"/>
            <ac:spMk id="7" creationId="{BDCD1505-5BB6-DA53-90D9-F408416E64A1}"/>
          </ac:spMkLst>
        </pc:spChg>
        <pc:spChg chg="del">
          <ac:chgData name="PKP Radeeshan" userId="c0167af1-064d-49eb-87c9-ccf98244d665" providerId="ADAL" clId="{5AB261C4-0028-4480-9506-2423E4303493}" dt="2023-10-09T14:56:57.896" v="965" actId="478"/>
          <ac:spMkLst>
            <pc:docMk/>
            <pc:sldMk cId="2619301236" sldId="264"/>
            <ac:spMk id="8" creationId="{8F0714D4-1A7C-4D7F-A5C0-4F766382B6A9}"/>
          </ac:spMkLst>
        </pc:spChg>
        <pc:spChg chg="del">
          <ac:chgData name="PKP Radeeshan" userId="c0167af1-064d-49eb-87c9-ccf98244d665" providerId="ADAL" clId="{5AB261C4-0028-4480-9506-2423E4303493}" dt="2023-10-09T14:57:06.484" v="969" actId="478"/>
          <ac:spMkLst>
            <pc:docMk/>
            <pc:sldMk cId="2619301236" sldId="264"/>
            <ac:spMk id="9" creationId="{36AEE506-9967-4592-BC98-D3FD3028A8E5}"/>
          </ac:spMkLst>
        </pc:spChg>
        <pc:spChg chg="del mod">
          <ac:chgData name="PKP Radeeshan" userId="c0167af1-064d-49eb-87c9-ccf98244d665" providerId="ADAL" clId="{5AB261C4-0028-4480-9506-2423E4303493}" dt="2023-10-09T14:57:18.524" v="976" actId="478"/>
          <ac:spMkLst>
            <pc:docMk/>
            <pc:sldMk cId="2619301236" sldId="264"/>
            <ac:spMk id="10" creationId="{F5F1AEEC-D56B-4D10-B1F5-63AA91152B53}"/>
          </ac:spMkLst>
        </pc:spChg>
        <pc:spChg chg="del">
          <ac:chgData name="PKP Radeeshan" userId="c0167af1-064d-49eb-87c9-ccf98244d665" providerId="ADAL" clId="{5AB261C4-0028-4480-9506-2423E4303493}" dt="2023-10-09T14:56:51.631" v="963" actId="478"/>
          <ac:spMkLst>
            <pc:docMk/>
            <pc:sldMk cId="2619301236" sldId="264"/>
            <ac:spMk id="11" creationId="{DB420882-1CC0-49B4-8DDE-24EC26687506}"/>
          </ac:spMkLst>
        </pc:spChg>
        <pc:spChg chg="del">
          <ac:chgData name="PKP Radeeshan" userId="c0167af1-064d-49eb-87c9-ccf98244d665" providerId="ADAL" clId="{5AB261C4-0028-4480-9506-2423E4303493}" dt="2023-10-09T14:57:01.229" v="967" actId="478"/>
          <ac:spMkLst>
            <pc:docMk/>
            <pc:sldMk cId="2619301236" sldId="264"/>
            <ac:spMk id="12" creationId="{E017101B-2009-4267-8513-19000E37B1F0}"/>
          </ac:spMkLst>
        </pc:spChg>
        <pc:spChg chg="del">
          <ac:chgData name="PKP Radeeshan" userId="c0167af1-064d-49eb-87c9-ccf98244d665" providerId="ADAL" clId="{5AB261C4-0028-4480-9506-2423E4303493}" dt="2023-10-09T14:57:10.962" v="971" actId="478"/>
          <ac:spMkLst>
            <pc:docMk/>
            <pc:sldMk cId="2619301236" sldId="264"/>
            <ac:spMk id="13" creationId="{D40B843D-6615-46EB-A813-BEBD624EC685}"/>
          </ac:spMkLst>
        </pc:spChg>
        <pc:spChg chg="del mod">
          <ac:chgData name="PKP Radeeshan" userId="c0167af1-064d-49eb-87c9-ccf98244d665" providerId="ADAL" clId="{5AB261C4-0028-4480-9506-2423E4303493}" dt="2023-10-09T14:57:25.296" v="980" actId="478"/>
          <ac:spMkLst>
            <pc:docMk/>
            <pc:sldMk cId="2619301236" sldId="264"/>
            <ac:spMk id="14" creationId="{3099A0B0-BDD0-48DA-AA3E-13153E65129F}"/>
          </ac:spMkLst>
        </pc:spChg>
        <pc:spChg chg="add del mod">
          <ac:chgData name="PKP Radeeshan" userId="c0167af1-064d-49eb-87c9-ccf98244d665" providerId="ADAL" clId="{5AB261C4-0028-4480-9506-2423E4303493}" dt="2023-10-09T14:56:26.653" v="953" actId="478"/>
          <ac:spMkLst>
            <pc:docMk/>
            <pc:sldMk cId="2619301236" sldId="264"/>
            <ac:spMk id="16" creationId="{1BB01BB2-C9D3-E72D-3675-4D6B8E48589C}"/>
          </ac:spMkLst>
        </pc:spChg>
        <pc:spChg chg="add del mod">
          <ac:chgData name="PKP Radeeshan" userId="c0167af1-064d-49eb-87c9-ccf98244d665" providerId="ADAL" clId="{5AB261C4-0028-4480-9506-2423E4303493}" dt="2023-10-09T14:56:31.067" v="955" actId="478"/>
          <ac:spMkLst>
            <pc:docMk/>
            <pc:sldMk cId="2619301236" sldId="264"/>
            <ac:spMk id="21" creationId="{0B6D7BE7-973C-19E3-90FA-1A5ADA507C38}"/>
          </ac:spMkLst>
        </pc:spChg>
        <pc:spChg chg="add del mod">
          <ac:chgData name="PKP Radeeshan" userId="c0167af1-064d-49eb-87c9-ccf98244d665" providerId="ADAL" clId="{5AB261C4-0028-4480-9506-2423E4303493}" dt="2023-10-09T14:56:36.894" v="957" actId="478"/>
          <ac:spMkLst>
            <pc:docMk/>
            <pc:sldMk cId="2619301236" sldId="264"/>
            <ac:spMk id="26" creationId="{B5AFD3A3-F44B-E0EF-A9BD-7CE545C9A385}"/>
          </ac:spMkLst>
        </pc:spChg>
        <pc:spChg chg="add del mod">
          <ac:chgData name="PKP Radeeshan" userId="c0167af1-064d-49eb-87c9-ccf98244d665" providerId="ADAL" clId="{5AB261C4-0028-4480-9506-2423E4303493}" dt="2023-10-09T14:56:42.393" v="959" actId="478"/>
          <ac:spMkLst>
            <pc:docMk/>
            <pc:sldMk cId="2619301236" sldId="264"/>
            <ac:spMk id="28" creationId="{0E700413-9893-96D5-CD15-D11CB7759015}"/>
          </ac:spMkLst>
        </pc:spChg>
        <pc:spChg chg="add del mod">
          <ac:chgData name="PKP Radeeshan" userId="c0167af1-064d-49eb-87c9-ccf98244d665" providerId="ADAL" clId="{5AB261C4-0028-4480-9506-2423E4303493}" dt="2023-10-09T14:56:48.465" v="962" actId="478"/>
          <ac:spMkLst>
            <pc:docMk/>
            <pc:sldMk cId="2619301236" sldId="264"/>
            <ac:spMk id="30" creationId="{6A812CF8-9DEF-AFCE-52E6-37B6E92CAB46}"/>
          </ac:spMkLst>
        </pc:spChg>
        <pc:spChg chg="add del mod">
          <ac:chgData name="PKP Radeeshan" userId="c0167af1-064d-49eb-87c9-ccf98244d665" providerId="ADAL" clId="{5AB261C4-0028-4480-9506-2423E4303493}" dt="2023-10-09T14:56:53.812" v="964" actId="478"/>
          <ac:spMkLst>
            <pc:docMk/>
            <pc:sldMk cId="2619301236" sldId="264"/>
            <ac:spMk id="32" creationId="{0E9F709B-1182-8872-92FC-67D671CFE9B2}"/>
          </ac:spMkLst>
        </pc:spChg>
        <pc:spChg chg="add del mod">
          <ac:chgData name="PKP Radeeshan" userId="c0167af1-064d-49eb-87c9-ccf98244d665" providerId="ADAL" clId="{5AB261C4-0028-4480-9506-2423E4303493}" dt="2023-10-09T14:56:58.715" v="966" actId="478"/>
          <ac:spMkLst>
            <pc:docMk/>
            <pc:sldMk cId="2619301236" sldId="264"/>
            <ac:spMk id="34" creationId="{23C9AE69-3758-A599-C01F-C6CD1C6CCC78}"/>
          </ac:spMkLst>
        </pc:spChg>
        <pc:spChg chg="add del mod">
          <ac:chgData name="PKP Radeeshan" userId="c0167af1-064d-49eb-87c9-ccf98244d665" providerId="ADAL" clId="{5AB261C4-0028-4480-9506-2423E4303493}" dt="2023-10-09T14:57:03.396" v="968" actId="478"/>
          <ac:spMkLst>
            <pc:docMk/>
            <pc:sldMk cId="2619301236" sldId="264"/>
            <ac:spMk id="36" creationId="{CCCB4AC6-FA1B-4E98-4433-9640669506BE}"/>
          </ac:spMkLst>
        </pc:spChg>
        <pc:spChg chg="add del mod">
          <ac:chgData name="PKP Radeeshan" userId="c0167af1-064d-49eb-87c9-ccf98244d665" providerId="ADAL" clId="{5AB261C4-0028-4480-9506-2423E4303493}" dt="2023-10-09T14:57:07.817" v="970" actId="478"/>
          <ac:spMkLst>
            <pc:docMk/>
            <pc:sldMk cId="2619301236" sldId="264"/>
            <ac:spMk id="38" creationId="{9E11691E-AA1C-1BE9-9F87-768231D90EEE}"/>
          </ac:spMkLst>
        </pc:spChg>
        <pc:spChg chg="add del mod">
          <ac:chgData name="PKP Radeeshan" userId="c0167af1-064d-49eb-87c9-ccf98244d665" providerId="ADAL" clId="{5AB261C4-0028-4480-9506-2423E4303493}" dt="2023-10-09T14:57:12.071" v="972" actId="478"/>
          <ac:spMkLst>
            <pc:docMk/>
            <pc:sldMk cId="2619301236" sldId="264"/>
            <ac:spMk id="40" creationId="{D570A41B-A4A9-B095-AE1E-E3BCCFB0DC96}"/>
          </ac:spMkLst>
        </pc:spChg>
        <pc:spChg chg="add del mod">
          <ac:chgData name="PKP Radeeshan" userId="c0167af1-064d-49eb-87c9-ccf98244d665" providerId="ADAL" clId="{5AB261C4-0028-4480-9506-2423E4303493}" dt="2023-10-09T14:57:21.132" v="977" actId="478"/>
          <ac:spMkLst>
            <pc:docMk/>
            <pc:sldMk cId="2619301236" sldId="264"/>
            <ac:spMk id="42" creationId="{9FE9A040-3532-921D-F19F-F4734B98CD8E}"/>
          </ac:spMkLst>
        </pc:spChg>
        <pc:spChg chg="add del mod">
          <ac:chgData name="PKP Radeeshan" userId="c0167af1-064d-49eb-87c9-ccf98244d665" providerId="ADAL" clId="{5AB261C4-0028-4480-9506-2423E4303493}" dt="2023-10-09T14:57:27.143" v="981" actId="478"/>
          <ac:spMkLst>
            <pc:docMk/>
            <pc:sldMk cId="2619301236" sldId="264"/>
            <ac:spMk id="44" creationId="{A24A263B-1790-BC5E-8C7A-00AFADAF457B}"/>
          </ac:spMkLst>
        </pc:spChg>
        <pc:spChg chg="add mod">
          <ac:chgData name="PKP Radeeshan" userId="c0167af1-064d-49eb-87c9-ccf98244d665" providerId="ADAL" clId="{5AB261C4-0028-4480-9506-2423E4303493}" dt="2023-10-09T15:26:02.645" v="1115" actId="1076"/>
          <ac:spMkLst>
            <pc:docMk/>
            <pc:sldMk cId="2619301236" sldId="264"/>
            <ac:spMk id="45" creationId="{D428F5A3-7AA1-B2F1-7D5B-4EF7BCA102F2}"/>
          </ac:spMkLst>
        </pc:spChg>
        <pc:picChg chg="del">
          <ac:chgData name="PKP Radeeshan" userId="c0167af1-064d-49eb-87c9-ccf98244d665" providerId="ADAL" clId="{5AB261C4-0028-4480-9506-2423E4303493}" dt="2023-10-09T14:56:23.292" v="952" actId="478"/>
          <ac:picMkLst>
            <pc:docMk/>
            <pc:sldMk cId="2619301236" sldId="264"/>
            <ac:picMk id="6" creationId="{7B3BFDC1-8EC7-A38B-9064-F456B71CDAC3}"/>
          </ac:picMkLst>
        </pc:picChg>
        <pc:picChg chg="del">
          <ac:chgData name="PKP Radeeshan" userId="c0167af1-064d-49eb-87c9-ccf98244d665" providerId="ADAL" clId="{5AB261C4-0028-4480-9506-2423E4303493}" dt="2023-10-09T14:56:39.047" v="958" actId="478"/>
          <ac:picMkLst>
            <pc:docMk/>
            <pc:sldMk cId="2619301236" sldId="264"/>
            <ac:picMk id="17" creationId="{3190BB92-D70B-74E0-7C61-51124FD70DEC}"/>
          </ac:picMkLst>
        </pc:picChg>
        <pc:picChg chg="del">
          <ac:chgData name="PKP Radeeshan" userId="c0167af1-064d-49eb-87c9-ccf98244d665" providerId="ADAL" clId="{5AB261C4-0028-4480-9506-2423E4303493}" dt="2023-10-09T14:56:29.368" v="954" actId="478"/>
          <ac:picMkLst>
            <pc:docMk/>
            <pc:sldMk cId="2619301236" sldId="264"/>
            <ac:picMk id="18" creationId="{F2557ABA-5037-481D-8C54-94B63E80E2EC}"/>
          </ac:picMkLst>
        </pc:picChg>
        <pc:picChg chg="del">
          <ac:chgData name="PKP Radeeshan" userId="c0167af1-064d-49eb-87c9-ccf98244d665" providerId="ADAL" clId="{5AB261C4-0028-4480-9506-2423E4303493}" dt="2023-10-09T14:56:33.846" v="956" actId="478"/>
          <ac:picMkLst>
            <pc:docMk/>
            <pc:sldMk cId="2619301236" sldId="264"/>
            <ac:picMk id="20" creationId="{618E88B2-D607-4D3C-9519-A591A729DCC9}"/>
          </ac:picMkLst>
        </pc:picChg>
      </pc:sldChg>
      <pc:sldChg chg="addSp delSp modSp mod">
        <pc:chgData name="PKP Radeeshan" userId="c0167af1-064d-49eb-87c9-ccf98244d665" providerId="ADAL" clId="{5AB261C4-0028-4480-9506-2423E4303493}" dt="2023-10-09T14:52:35.968" v="779" actId="478"/>
        <pc:sldMkLst>
          <pc:docMk/>
          <pc:sldMk cId="744379741" sldId="265"/>
        </pc:sldMkLst>
        <pc:spChg chg="del">
          <ac:chgData name="PKP Radeeshan" userId="c0167af1-064d-49eb-87c9-ccf98244d665" providerId="ADAL" clId="{5AB261C4-0028-4480-9506-2423E4303493}" dt="2023-10-09T14:52:34.269" v="778" actId="478"/>
          <ac:spMkLst>
            <pc:docMk/>
            <pc:sldMk cId="744379741" sldId="265"/>
            <ac:spMk id="2" creationId="{D94A2CD4-732A-43E4-BCB9-CBA2055E0AC6}"/>
          </ac:spMkLst>
        </pc:spChg>
        <pc:spChg chg="add mod">
          <ac:chgData name="PKP Radeeshan" userId="c0167af1-064d-49eb-87c9-ccf98244d665" providerId="ADAL" clId="{5AB261C4-0028-4480-9506-2423E4303493}" dt="2023-10-09T14:52:28.977" v="777" actId="20577"/>
          <ac:spMkLst>
            <pc:docMk/>
            <pc:sldMk cId="744379741" sldId="265"/>
            <ac:spMk id="7" creationId="{939CCAA0-7947-1983-9A12-299CAAF77DA8}"/>
          </ac:spMkLst>
        </pc:spChg>
        <pc:spChg chg="add del mod">
          <ac:chgData name="PKP Radeeshan" userId="c0167af1-064d-49eb-87c9-ccf98244d665" providerId="ADAL" clId="{5AB261C4-0028-4480-9506-2423E4303493}" dt="2023-10-09T14:52:35.968" v="779" actId="478"/>
          <ac:spMkLst>
            <pc:docMk/>
            <pc:sldMk cId="744379741" sldId="265"/>
            <ac:spMk id="9" creationId="{EA34C068-96E3-A314-AE81-81EE207A3CCB}"/>
          </ac:spMkLst>
        </pc:spChg>
      </pc:sldChg>
      <pc:sldChg chg="addSp delSp modSp mod">
        <pc:chgData name="PKP Radeeshan" userId="c0167af1-064d-49eb-87c9-ccf98244d665" providerId="ADAL" clId="{5AB261C4-0028-4480-9506-2423E4303493}" dt="2023-10-09T15:34:29.313" v="1166" actId="1076"/>
        <pc:sldMkLst>
          <pc:docMk/>
          <pc:sldMk cId="1742861620" sldId="266"/>
        </pc:sldMkLst>
        <pc:spChg chg="del">
          <ac:chgData name="PKP Radeeshan" userId="c0167af1-064d-49eb-87c9-ccf98244d665" providerId="ADAL" clId="{5AB261C4-0028-4480-9506-2423E4303493}" dt="2023-10-09T14:55:50.070" v="946" actId="478"/>
          <ac:spMkLst>
            <pc:docMk/>
            <pc:sldMk cId="1742861620" sldId="266"/>
            <ac:spMk id="2" creationId="{4518FC28-E0BD-4387-B8BE-9965D1A57FF1}"/>
          </ac:spMkLst>
        </pc:spChg>
        <pc:spChg chg="del">
          <ac:chgData name="PKP Radeeshan" userId="c0167af1-064d-49eb-87c9-ccf98244d665" providerId="ADAL" clId="{5AB261C4-0028-4480-9506-2423E4303493}" dt="2023-10-09T14:55:54.892" v="948" actId="478"/>
          <ac:spMkLst>
            <pc:docMk/>
            <pc:sldMk cId="1742861620" sldId="266"/>
            <ac:spMk id="3" creationId="{FED19BCA-B61F-4EA6-A1FB-CCA3BD8506FB}"/>
          </ac:spMkLst>
        </pc:spChg>
        <pc:spChg chg="add mod">
          <ac:chgData name="PKP Radeeshan" userId="c0167af1-064d-49eb-87c9-ccf98244d665" providerId="ADAL" clId="{5AB261C4-0028-4480-9506-2423E4303493}" dt="2023-10-09T15:34:29.313" v="1166" actId="1076"/>
          <ac:spMkLst>
            <pc:docMk/>
            <pc:sldMk cId="1742861620" sldId="266"/>
            <ac:spMk id="7" creationId="{5F2B7CBB-C002-41D5-E024-C907A2FE9E8E}"/>
          </ac:spMkLst>
        </pc:spChg>
        <pc:spChg chg="add del mod">
          <ac:chgData name="PKP Radeeshan" userId="c0167af1-064d-49eb-87c9-ccf98244d665" providerId="ADAL" clId="{5AB261C4-0028-4480-9506-2423E4303493}" dt="2023-10-09T14:55:52.574" v="947" actId="478"/>
          <ac:spMkLst>
            <pc:docMk/>
            <pc:sldMk cId="1742861620" sldId="266"/>
            <ac:spMk id="9" creationId="{010076E8-7E22-AC20-D44A-FDD669FC3B62}"/>
          </ac:spMkLst>
        </pc:spChg>
        <pc:spChg chg="add del mod">
          <ac:chgData name="PKP Radeeshan" userId="c0167af1-064d-49eb-87c9-ccf98244d665" providerId="ADAL" clId="{5AB261C4-0028-4480-9506-2423E4303493}" dt="2023-10-09T14:55:57.962" v="949" actId="478"/>
          <ac:spMkLst>
            <pc:docMk/>
            <pc:sldMk cId="1742861620" sldId="266"/>
            <ac:spMk id="11" creationId="{D5E7DC6B-29D4-C87A-4BA7-BD1E273B8F31}"/>
          </ac:spMkLst>
        </pc:spChg>
      </pc:sldChg>
      <pc:sldChg chg="addSp delSp modSp mod">
        <pc:chgData name="PKP Radeeshan" userId="c0167af1-064d-49eb-87c9-ccf98244d665" providerId="ADAL" clId="{5AB261C4-0028-4480-9506-2423E4303493}" dt="2023-10-09T14:51:54.824" v="749" actId="478"/>
        <pc:sldMkLst>
          <pc:docMk/>
          <pc:sldMk cId="2499682613" sldId="269"/>
        </pc:sldMkLst>
        <pc:spChg chg="del mod">
          <ac:chgData name="PKP Radeeshan" userId="c0167af1-064d-49eb-87c9-ccf98244d665" providerId="ADAL" clId="{5AB261C4-0028-4480-9506-2423E4303493}" dt="2023-10-09T14:50:31.106" v="673" actId="478"/>
          <ac:spMkLst>
            <pc:docMk/>
            <pc:sldMk cId="2499682613" sldId="269"/>
            <ac:spMk id="3" creationId="{3E5FEE2D-79E5-4C1D-8BF7-EE619CA7039A}"/>
          </ac:spMkLst>
        </pc:spChg>
        <pc:spChg chg="add del mod">
          <ac:chgData name="PKP Radeeshan" userId="c0167af1-064d-49eb-87c9-ccf98244d665" providerId="ADAL" clId="{5AB261C4-0028-4480-9506-2423E4303493}" dt="2023-10-09T14:50:33.336" v="674" actId="478"/>
          <ac:spMkLst>
            <pc:docMk/>
            <pc:sldMk cId="2499682613" sldId="269"/>
            <ac:spMk id="5" creationId="{9BF87CC2-EE8C-D38D-06A4-67EC028AEA79}"/>
          </ac:spMkLst>
        </pc:spChg>
        <pc:spChg chg="add mod">
          <ac:chgData name="PKP Radeeshan" userId="c0167af1-064d-49eb-87c9-ccf98244d665" providerId="ADAL" clId="{5AB261C4-0028-4480-9506-2423E4303493}" dt="2023-10-09T14:51:46.452" v="746" actId="14100"/>
          <ac:spMkLst>
            <pc:docMk/>
            <pc:sldMk cId="2499682613" sldId="269"/>
            <ac:spMk id="6" creationId="{5B9C634E-4705-2847-708E-D21B45EAB39C}"/>
          </ac:spMkLst>
        </pc:spChg>
        <pc:spChg chg="add del mod">
          <ac:chgData name="PKP Radeeshan" userId="c0167af1-064d-49eb-87c9-ccf98244d665" providerId="ADAL" clId="{5AB261C4-0028-4480-9506-2423E4303493}" dt="2023-10-09T14:51:54.824" v="749" actId="478"/>
          <ac:spMkLst>
            <pc:docMk/>
            <pc:sldMk cId="2499682613" sldId="269"/>
            <ac:spMk id="11" creationId="{9C1280A0-2FC7-48C4-54F8-3B830AB72619}"/>
          </ac:spMkLst>
        </pc:spChg>
        <pc:graphicFrameChg chg="del mod modGraphic">
          <ac:chgData name="PKP Radeeshan" userId="c0167af1-064d-49eb-87c9-ccf98244d665" providerId="ADAL" clId="{5AB261C4-0028-4480-9506-2423E4303493}" dt="2023-10-09T14:51:52.141" v="748" actId="478"/>
          <ac:graphicFrameMkLst>
            <pc:docMk/>
            <pc:sldMk cId="2499682613" sldId="269"/>
            <ac:graphicFrameMk id="4" creationId="{390E7E75-E57A-4FF0-A0E4-A4DBCF6EA89A}"/>
          </ac:graphicFrameMkLst>
        </pc:graphicFrameChg>
      </pc:sldChg>
      <pc:sldChg chg="addSp delSp modSp mod">
        <pc:chgData name="PKP Radeeshan" userId="c0167af1-064d-49eb-87c9-ccf98244d665" providerId="ADAL" clId="{5AB261C4-0028-4480-9506-2423E4303493}" dt="2023-10-09T15:13:02.936" v="1087" actId="27636"/>
        <pc:sldMkLst>
          <pc:docMk/>
          <pc:sldMk cId="2896385493" sldId="270"/>
        </pc:sldMkLst>
        <pc:spChg chg="del">
          <ac:chgData name="PKP Radeeshan" userId="c0167af1-064d-49eb-87c9-ccf98244d665" providerId="ADAL" clId="{5AB261C4-0028-4480-9506-2423E4303493}" dt="2023-10-09T14:53:24.198" v="814" actId="478"/>
          <ac:spMkLst>
            <pc:docMk/>
            <pc:sldMk cId="2896385493" sldId="270"/>
            <ac:spMk id="3" creationId="{77762301-F83A-4BEA-9D11-E6C99FB574A8}"/>
          </ac:spMkLst>
        </pc:spChg>
        <pc:spChg chg="add del mod">
          <ac:chgData name="PKP Radeeshan" userId="c0167af1-064d-49eb-87c9-ccf98244d665" providerId="ADAL" clId="{5AB261C4-0028-4480-9506-2423E4303493}" dt="2023-10-09T14:53:28.202" v="815" actId="478"/>
          <ac:spMkLst>
            <pc:docMk/>
            <pc:sldMk cId="2896385493" sldId="270"/>
            <ac:spMk id="4" creationId="{E2E789AC-7D4E-3C91-8423-1BAE9155E1AE}"/>
          </ac:spMkLst>
        </pc:spChg>
        <pc:spChg chg="add mod">
          <ac:chgData name="PKP Radeeshan" userId="c0167af1-064d-49eb-87c9-ccf98244d665" providerId="ADAL" clId="{5AB261C4-0028-4480-9506-2423E4303493}" dt="2023-10-09T14:53:38.312" v="832" actId="20577"/>
          <ac:spMkLst>
            <pc:docMk/>
            <pc:sldMk cId="2896385493" sldId="270"/>
            <ac:spMk id="5" creationId="{3905AD98-EDCB-2687-9CB8-C80A3A162037}"/>
          </ac:spMkLst>
        </pc:spChg>
        <pc:spChg chg="mod">
          <ac:chgData name="PKP Radeeshan" userId="c0167af1-064d-49eb-87c9-ccf98244d665" providerId="ADAL" clId="{5AB261C4-0028-4480-9506-2423E4303493}" dt="2023-10-09T15:13:02.936" v="1087" actId="27636"/>
          <ac:spMkLst>
            <pc:docMk/>
            <pc:sldMk cId="2896385493" sldId="270"/>
            <ac:spMk id="18" creationId="{2C4C2CCC-0CDC-DDE0-D630-EEF3CEF5C245}"/>
          </ac:spMkLst>
        </pc:spChg>
      </pc:sldChg>
      <pc:sldChg chg="addSp delSp modSp mod modTransition modAnim">
        <pc:chgData name="PKP Radeeshan" userId="c0167af1-064d-49eb-87c9-ccf98244d665" providerId="ADAL" clId="{5AB261C4-0028-4480-9506-2423E4303493}" dt="2023-10-09T15:37:00.999" v="1187"/>
        <pc:sldMkLst>
          <pc:docMk/>
          <pc:sldMk cId="1969787568" sldId="271"/>
        </pc:sldMkLst>
        <pc:spChg chg="mod">
          <ac:chgData name="PKP Radeeshan" userId="c0167af1-064d-49eb-87c9-ccf98244d665" providerId="ADAL" clId="{5AB261C4-0028-4480-9506-2423E4303493}" dt="2023-10-09T15:35:48.614" v="1179" actId="1076"/>
          <ac:spMkLst>
            <pc:docMk/>
            <pc:sldMk cId="1969787568" sldId="271"/>
            <ac:spMk id="2" creationId="{8BDF1EDE-5423-435C-B149-87AB1BC22B83}"/>
          </ac:spMkLst>
        </pc:spChg>
        <pc:spChg chg="del mod">
          <ac:chgData name="PKP Radeeshan" userId="c0167af1-064d-49eb-87c9-ccf98244d665" providerId="ADAL" clId="{5AB261C4-0028-4480-9506-2423E4303493}" dt="2023-10-09T14:56:12.272" v="951" actId="478"/>
          <ac:spMkLst>
            <pc:docMk/>
            <pc:sldMk cId="1969787568" sldId="271"/>
            <ac:spMk id="3" creationId="{AF64C29E-DF30-4DC6-AB95-2016F9A703B6}"/>
          </ac:spMkLst>
        </pc:spChg>
        <pc:spChg chg="add mod ord">
          <ac:chgData name="PKP Radeeshan" userId="c0167af1-064d-49eb-87c9-ccf98244d665" providerId="ADAL" clId="{5AB261C4-0028-4480-9506-2423E4303493}" dt="2023-10-09T15:35:33.003" v="1175" actId="167"/>
          <ac:spMkLst>
            <pc:docMk/>
            <pc:sldMk cId="1969787568" sldId="271"/>
            <ac:spMk id="7" creationId="{CC8A5362-3C8E-5700-34F0-2AF4042EFF9B}"/>
          </ac:spMkLst>
        </pc:spChg>
        <pc:cxnChg chg="add mod">
          <ac:chgData name="PKP Radeeshan" userId="c0167af1-064d-49eb-87c9-ccf98244d665" providerId="ADAL" clId="{5AB261C4-0028-4480-9506-2423E4303493}" dt="2023-10-09T15:36:16.084" v="1184" actId="1076"/>
          <ac:cxnSpMkLst>
            <pc:docMk/>
            <pc:sldMk cId="1969787568" sldId="271"/>
            <ac:cxnSpMk id="9" creationId="{DC2192DF-4392-3914-51CD-F4366216D326}"/>
          </ac:cxnSpMkLst>
        </pc:cxnChg>
      </pc:sldChg>
      <pc:sldChg chg="addSp delSp modSp add mod ord setBg">
        <pc:chgData name="PKP Radeeshan" userId="c0167af1-064d-49eb-87c9-ccf98244d665" providerId="ADAL" clId="{5AB261C4-0028-4480-9506-2423E4303493}" dt="2023-10-09T14:40:19.920" v="578"/>
        <pc:sldMkLst>
          <pc:docMk/>
          <pc:sldMk cId="4227154742" sldId="272"/>
        </pc:sldMkLst>
        <pc:spChg chg="del">
          <ac:chgData name="PKP Radeeshan" userId="c0167af1-064d-49eb-87c9-ccf98244d665" providerId="ADAL" clId="{5AB261C4-0028-4480-9506-2423E4303493}" dt="2023-10-09T14:33:49.536" v="189" actId="478"/>
          <ac:spMkLst>
            <pc:docMk/>
            <pc:sldMk cId="4227154742" sldId="272"/>
            <ac:spMk id="2" creationId="{FA93DB88-62DD-4C41-977F-D59BEF14EE76}"/>
          </ac:spMkLst>
        </pc:spChg>
        <pc:spChg chg="del">
          <ac:chgData name="PKP Radeeshan" userId="c0167af1-064d-49eb-87c9-ccf98244d665" providerId="ADAL" clId="{5AB261C4-0028-4480-9506-2423E4303493}" dt="2023-10-09T14:33:20.497" v="171" actId="478"/>
          <ac:spMkLst>
            <pc:docMk/>
            <pc:sldMk cId="4227154742" sldId="272"/>
            <ac:spMk id="3" creationId="{AEF37E83-2D8B-42EF-A2C4-5D2BBDB1F05B}"/>
          </ac:spMkLst>
        </pc:spChg>
        <pc:spChg chg="del">
          <ac:chgData name="PKP Radeeshan" userId="c0167af1-064d-49eb-87c9-ccf98244d665" providerId="ADAL" clId="{5AB261C4-0028-4480-9506-2423E4303493}" dt="2023-10-09T14:33:29.693" v="176" actId="478"/>
          <ac:spMkLst>
            <pc:docMk/>
            <pc:sldMk cId="4227154742" sldId="272"/>
            <ac:spMk id="4" creationId="{B0D77839-2CFD-4BC8-85DA-9EE69CCE1B20}"/>
          </ac:spMkLst>
        </pc:spChg>
        <pc:spChg chg="del">
          <ac:chgData name="PKP Radeeshan" userId="c0167af1-064d-49eb-87c9-ccf98244d665" providerId="ADAL" clId="{5AB261C4-0028-4480-9506-2423E4303493}" dt="2023-10-09T14:33:37.041" v="180" actId="478"/>
          <ac:spMkLst>
            <pc:docMk/>
            <pc:sldMk cId="4227154742" sldId="272"/>
            <ac:spMk id="5" creationId="{57E386FF-C90F-4484-A843-D4BA75FFF002}"/>
          </ac:spMkLst>
        </pc:spChg>
        <pc:spChg chg="del">
          <ac:chgData name="PKP Radeeshan" userId="c0167af1-064d-49eb-87c9-ccf98244d665" providerId="ADAL" clId="{5AB261C4-0028-4480-9506-2423E4303493}" dt="2023-10-09T14:33:43.060" v="184" actId="478"/>
          <ac:spMkLst>
            <pc:docMk/>
            <pc:sldMk cId="4227154742" sldId="272"/>
            <ac:spMk id="6" creationId="{F30780D1-5C1B-411C-81ED-7B9970FCBF8A}"/>
          </ac:spMkLst>
        </pc:spChg>
        <pc:spChg chg="add del mod">
          <ac:chgData name="PKP Radeeshan" userId="c0167af1-064d-49eb-87c9-ccf98244d665" providerId="ADAL" clId="{5AB261C4-0028-4480-9506-2423E4303493}" dt="2023-10-09T14:33:22.605" v="172" actId="478"/>
          <ac:spMkLst>
            <pc:docMk/>
            <pc:sldMk cId="4227154742" sldId="272"/>
            <ac:spMk id="8" creationId="{1A961572-50CB-3E6B-DBD4-AF234C02662A}"/>
          </ac:spMkLst>
        </pc:spChg>
        <pc:spChg chg="add del mod">
          <ac:chgData name="PKP Radeeshan" userId="c0167af1-064d-49eb-87c9-ccf98244d665" providerId="ADAL" clId="{5AB261C4-0028-4480-9506-2423E4303493}" dt="2023-10-09T14:33:27.232" v="175" actId="478"/>
          <ac:spMkLst>
            <pc:docMk/>
            <pc:sldMk cId="4227154742" sldId="272"/>
            <ac:spMk id="10" creationId="{E505F79E-FBEC-0CBE-7141-0B6B0116793A}"/>
          </ac:spMkLst>
        </pc:spChg>
        <pc:spChg chg="del mod">
          <ac:chgData name="PKP Radeeshan" userId="c0167af1-064d-49eb-87c9-ccf98244d665" providerId="ADAL" clId="{5AB261C4-0028-4480-9506-2423E4303493}" dt="2023-10-09T14:33:25.684" v="174" actId="478"/>
          <ac:spMkLst>
            <pc:docMk/>
            <pc:sldMk cId="4227154742" sldId="272"/>
            <ac:spMk id="12" creationId="{FABE7D8B-D1CD-44C0-AD2D-2ABA67684E97}"/>
          </ac:spMkLst>
        </pc:spChg>
        <pc:spChg chg="del">
          <ac:chgData name="PKP Radeeshan" userId="c0167af1-064d-49eb-87c9-ccf98244d665" providerId="ADAL" clId="{5AB261C4-0028-4480-9506-2423E4303493}" dt="2023-10-09T14:33:32.944" v="178" actId="478"/>
          <ac:spMkLst>
            <pc:docMk/>
            <pc:sldMk cId="4227154742" sldId="272"/>
            <ac:spMk id="13" creationId="{8C2F0B15-120C-423F-8EE5-F303B19D5CC5}"/>
          </ac:spMkLst>
        </pc:spChg>
        <pc:spChg chg="del">
          <ac:chgData name="PKP Radeeshan" userId="c0167af1-064d-49eb-87c9-ccf98244d665" providerId="ADAL" clId="{5AB261C4-0028-4480-9506-2423E4303493}" dt="2023-10-09T14:33:40.387" v="182" actId="478"/>
          <ac:spMkLst>
            <pc:docMk/>
            <pc:sldMk cId="4227154742" sldId="272"/>
            <ac:spMk id="14" creationId="{300D2644-F516-41F1-A88D-93673EA209A4}"/>
          </ac:spMkLst>
        </pc:spChg>
        <pc:spChg chg="del">
          <ac:chgData name="PKP Radeeshan" userId="c0167af1-064d-49eb-87c9-ccf98244d665" providerId="ADAL" clId="{5AB261C4-0028-4480-9506-2423E4303493}" dt="2023-10-09T14:33:46.598" v="186" actId="478"/>
          <ac:spMkLst>
            <pc:docMk/>
            <pc:sldMk cId="4227154742" sldId="272"/>
            <ac:spMk id="15" creationId="{9405A1F0-98C1-4B11-8D9A-3C009ADC44D0}"/>
          </ac:spMkLst>
        </pc:spChg>
        <pc:spChg chg="add del mod">
          <ac:chgData name="PKP Radeeshan" userId="c0167af1-064d-49eb-87c9-ccf98244d665" providerId="ADAL" clId="{5AB261C4-0028-4480-9506-2423E4303493}" dt="2023-10-09T14:33:31.294" v="177" actId="478"/>
          <ac:spMkLst>
            <pc:docMk/>
            <pc:sldMk cId="4227154742" sldId="272"/>
            <ac:spMk id="19" creationId="{664880AD-84B0-6CC8-56EA-692AAA2106D3}"/>
          </ac:spMkLst>
        </pc:spChg>
        <pc:spChg chg="add del mod">
          <ac:chgData name="PKP Radeeshan" userId="c0167af1-064d-49eb-87c9-ccf98244d665" providerId="ADAL" clId="{5AB261C4-0028-4480-9506-2423E4303493}" dt="2023-10-09T14:33:35.081" v="179" actId="478"/>
          <ac:spMkLst>
            <pc:docMk/>
            <pc:sldMk cId="4227154742" sldId="272"/>
            <ac:spMk id="21" creationId="{28770694-2834-52D9-8559-686C5637F2FC}"/>
          </ac:spMkLst>
        </pc:spChg>
        <pc:spChg chg="add del mod">
          <ac:chgData name="PKP Radeeshan" userId="c0167af1-064d-49eb-87c9-ccf98244d665" providerId="ADAL" clId="{5AB261C4-0028-4480-9506-2423E4303493}" dt="2023-10-09T14:33:38.781" v="181" actId="478"/>
          <ac:spMkLst>
            <pc:docMk/>
            <pc:sldMk cId="4227154742" sldId="272"/>
            <ac:spMk id="23" creationId="{CA877BE6-BD68-DE79-0604-9BE124A353D9}"/>
          </ac:spMkLst>
        </pc:spChg>
        <pc:spChg chg="add del mod">
          <ac:chgData name="PKP Radeeshan" userId="c0167af1-064d-49eb-87c9-ccf98244d665" providerId="ADAL" clId="{5AB261C4-0028-4480-9506-2423E4303493}" dt="2023-10-09T14:33:41.173" v="183" actId="478"/>
          <ac:spMkLst>
            <pc:docMk/>
            <pc:sldMk cId="4227154742" sldId="272"/>
            <ac:spMk id="25" creationId="{45458EA5-6C88-74F4-0950-06C1F1F3D344}"/>
          </ac:spMkLst>
        </pc:spChg>
        <pc:spChg chg="add del mod">
          <ac:chgData name="PKP Radeeshan" userId="c0167af1-064d-49eb-87c9-ccf98244d665" providerId="ADAL" clId="{5AB261C4-0028-4480-9506-2423E4303493}" dt="2023-10-09T14:33:44.679" v="185" actId="478"/>
          <ac:spMkLst>
            <pc:docMk/>
            <pc:sldMk cId="4227154742" sldId="272"/>
            <ac:spMk id="27" creationId="{B3D59953-F560-17CF-CC05-8ADB2EE47864}"/>
          </ac:spMkLst>
        </pc:spChg>
        <pc:spChg chg="add del mod">
          <ac:chgData name="PKP Radeeshan" userId="c0167af1-064d-49eb-87c9-ccf98244d665" providerId="ADAL" clId="{5AB261C4-0028-4480-9506-2423E4303493}" dt="2023-10-09T14:33:47.478" v="188" actId="478"/>
          <ac:spMkLst>
            <pc:docMk/>
            <pc:sldMk cId="4227154742" sldId="272"/>
            <ac:spMk id="29" creationId="{E28EF6A9-8B41-A4DF-C0FB-22EF00AF0EED}"/>
          </ac:spMkLst>
        </pc:spChg>
        <pc:spChg chg="add del mod">
          <ac:chgData name="PKP Radeeshan" userId="c0167af1-064d-49eb-87c9-ccf98244d665" providerId="ADAL" clId="{5AB261C4-0028-4480-9506-2423E4303493}" dt="2023-10-09T14:33:50.227" v="190" actId="478"/>
          <ac:spMkLst>
            <pc:docMk/>
            <pc:sldMk cId="4227154742" sldId="272"/>
            <ac:spMk id="31" creationId="{0EB722D5-48B4-8E9E-8DBF-E26F08FF7C3F}"/>
          </ac:spMkLst>
        </pc:spChg>
        <pc:spChg chg="add mod">
          <ac:chgData name="PKP Radeeshan" userId="c0167af1-064d-49eb-87c9-ccf98244d665" providerId="ADAL" clId="{5AB261C4-0028-4480-9506-2423E4303493}" dt="2023-10-09T14:40:19.920" v="578"/>
          <ac:spMkLst>
            <pc:docMk/>
            <pc:sldMk cId="4227154742" sldId="272"/>
            <ac:spMk id="32" creationId="{91367764-663C-A94B-5FF6-703545AAF674}"/>
          </ac:spMkLst>
        </pc:spChg>
        <pc:spChg chg="add mod">
          <ac:chgData name="PKP Radeeshan" userId="c0167af1-064d-49eb-87c9-ccf98244d665" providerId="ADAL" clId="{5AB261C4-0028-4480-9506-2423E4303493}" dt="2023-10-09T14:38:25.329" v="569" actId="1076"/>
          <ac:spMkLst>
            <pc:docMk/>
            <pc:sldMk cId="4227154742" sldId="272"/>
            <ac:spMk id="33" creationId="{9209D333-8AEE-6C8E-87E3-971E1702FE6F}"/>
          </ac:spMkLst>
        </pc:spChg>
        <pc:cxnChg chg="add mod">
          <ac:chgData name="PKP Radeeshan" userId="c0167af1-064d-49eb-87c9-ccf98244d665" providerId="ADAL" clId="{5AB261C4-0028-4480-9506-2423E4303493}" dt="2023-10-09T14:38:39.369" v="572" actId="1076"/>
          <ac:cxnSpMkLst>
            <pc:docMk/>
            <pc:sldMk cId="4227154742" sldId="272"/>
            <ac:cxnSpMk id="35" creationId="{E3629198-2015-2E71-06AF-A34BFDFF8FDC}"/>
          </ac:cxnSpMkLst>
        </pc:cxnChg>
        <pc:cxnChg chg="add mod">
          <ac:chgData name="PKP Radeeshan" userId="c0167af1-064d-49eb-87c9-ccf98244d665" providerId="ADAL" clId="{5AB261C4-0028-4480-9506-2423E4303493}" dt="2023-10-09T14:40:05.096" v="574" actId="1076"/>
          <ac:cxnSpMkLst>
            <pc:docMk/>
            <pc:sldMk cId="4227154742" sldId="272"/>
            <ac:cxnSpMk id="36" creationId="{F02627C7-5B6F-C338-B674-27B11BAEF632}"/>
          </ac:cxnSpMkLst>
        </pc:cxnChg>
        <pc:cxnChg chg="add mod">
          <ac:chgData name="PKP Radeeshan" userId="c0167af1-064d-49eb-87c9-ccf98244d665" providerId="ADAL" clId="{5AB261C4-0028-4480-9506-2423E4303493}" dt="2023-10-09T14:40:09.629" v="576" actId="1076"/>
          <ac:cxnSpMkLst>
            <pc:docMk/>
            <pc:sldMk cId="4227154742" sldId="272"/>
            <ac:cxnSpMk id="37" creationId="{A253778E-17D9-3971-3303-DC88E96A525E}"/>
          </ac:cxnSpMkLst>
        </pc:cxnChg>
      </pc:sldChg>
    </pc:docChg>
  </pc:docChgLst>
  <pc:docChgLst>
    <pc:chgData name="Guest User" userId="S::urn:spo:anon#cec5f270d2ed2ed3be2799f5008b8ba45b7df5f1444b3c01790daacd26a11cbd::" providerId="AD" clId="Web-{9435356C-1373-92F9-F29B-6FC3051E9314}"/>
    <pc:docChg chg="addSld delSld modSld">
      <pc:chgData name="Guest User" userId="S::urn:spo:anon#cec5f270d2ed2ed3be2799f5008b8ba45b7df5f1444b3c01790daacd26a11cbd::" providerId="AD" clId="Web-{9435356C-1373-92F9-F29B-6FC3051E9314}" dt="2023-10-09T15:49:39.017" v="402" actId="20577"/>
      <pc:docMkLst>
        <pc:docMk/>
      </pc:docMkLst>
      <pc:sldChg chg="modSp del">
        <pc:chgData name="Guest User" userId="S::urn:spo:anon#cec5f270d2ed2ed3be2799f5008b8ba45b7df5f1444b3c01790daacd26a11cbd::" providerId="AD" clId="Web-{9435356C-1373-92F9-F29B-6FC3051E9314}" dt="2023-10-09T15:06:53.926" v="137"/>
        <pc:sldMkLst>
          <pc:docMk/>
          <pc:sldMk cId="2586058810" sldId="256"/>
        </pc:sldMkLst>
        <pc:picChg chg="mod">
          <ac:chgData name="Guest User" userId="S::urn:spo:anon#cec5f270d2ed2ed3be2799f5008b8ba45b7df5f1444b3c01790daacd26a11cbd::" providerId="AD" clId="Web-{9435356C-1373-92F9-F29B-6FC3051E9314}" dt="2023-10-09T14:44:28.372" v="5" actId="1076"/>
          <ac:picMkLst>
            <pc:docMk/>
            <pc:sldMk cId="2586058810" sldId="256"/>
            <ac:picMk id="7" creationId="{4D0102D1-0A91-5655-0F1C-064FA6E94E40}"/>
          </ac:picMkLst>
        </pc:picChg>
      </pc:sldChg>
      <pc:sldChg chg="modSp">
        <pc:chgData name="Guest User" userId="S::urn:spo:anon#cec5f270d2ed2ed3be2799f5008b8ba45b7df5f1444b3c01790daacd26a11cbd::" providerId="AD" clId="Web-{9435356C-1373-92F9-F29B-6FC3051E9314}" dt="2023-10-09T15:49:22.923" v="401" actId="20577"/>
        <pc:sldMkLst>
          <pc:docMk/>
          <pc:sldMk cId="3571516367" sldId="258"/>
        </pc:sldMkLst>
        <pc:spChg chg="mod">
          <ac:chgData name="Guest User" userId="S::urn:spo:anon#cec5f270d2ed2ed3be2799f5008b8ba45b7df5f1444b3c01790daacd26a11cbd::" providerId="AD" clId="Web-{9435356C-1373-92F9-F29B-6FC3051E9314}" dt="2023-10-09T15:49:22.923" v="401" actId="20577"/>
          <ac:spMkLst>
            <pc:docMk/>
            <pc:sldMk cId="3571516367" sldId="258"/>
            <ac:spMk id="9" creationId="{CE175376-B6B9-4AA8-D55E-973E84F60DAA}"/>
          </ac:spMkLst>
        </pc:spChg>
      </pc:sldChg>
      <pc:sldChg chg="del">
        <pc:chgData name="Guest User" userId="S::urn:spo:anon#cec5f270d2ed2ed3be2799f5008b8ba45b7df5f1444b3c01790daacd26a11cbd::" providerId="AD" clId="Web-{9435356C-1373-92F9-F29B-6FC3051E9314}" dt="2023-10-09T15:44:27.668" v="393"/>
        <pc:sldMkLst>
          <pc:docMk/>
          <pc:sldMk cId="4227154742" sldId="272"/>
        </pc:sldMkLst>
      </pc:sldChg>
      <pc:sldChg chg="addSp modSp new">
        <pc:chgData name="Guest User" userId="S::urn:spo:anon#cec5f270d2ed2ed3be2799f5008b8ba45b7df5f1444b3c01790daacd26a11cbd::" providerId="AD" clId="Web-{9435356C-1373-92F9-F29B-6FC3051E9314}" dt="2023-10-09T15:07:39.271" v="159" actId="1076"/>
        <pc:sldMkLst>
          <pc:docMk/>
          <pc:sldMk cId="1097734782" sldId="273"/>
        </pc:sldMkLst>
        <pc:spChg chg="mod">
          <ac:chgData name="Guest User" userId="S::urn:spo:anon#cec5f270d2ed2ed3be2799f5008b8ba45b7df5f1444b3c01790daacd26a11cbd::" providerId="AD" clId="Web-{9435356C-1373-92F9-F29B-6FC3051E9314}" dt="2023-10-09T14:44:57.060" v="8" actId="20577"/>
          <ac:spMkLst>
            <pc:docMk/>
            <pc:sldMk cId="1097734782" sldId="273"/>
            <ac:spMk id="2" creationId="{B7364479-E2AA-187E-4829-D250455BF811}"/>
          </ac:spMkLst>
        </pc:spChg>
        <pc:spChg chg="add mod">
          <ac:chgData name="Guest User" userId="S::urn:spo:anon#cec5f270d2ed2ed3be2799f5008b8ba45b7df5f1444b3c01790daacd26a11cbd::" providerId="AD" clId="Web-{9435356C-1373-92F9-F29B-6FC3051E9314}" dt="2023-10-09T14:56:06.477" v="46" actId="14100"/>
          <ac:spMkLst>
            <pc:docMk/>
            <pc:sldMk cId="1097734782" sldId="273"/>
            <ac:spMk id="5" creationId="{BD297060-8E15-5844-5418-DD224EADC455}"/>
          </ac:spMkLst>
        </pc:spChg>
        <pc:spChg chg="add mod">
          <ac:chgData name="Guest User" userId="S::urn:spo:anon#cec5f270d2ed2ed3be2799f5008b8ba45b7df5f1444b3c01790daacd26a11cbd::" providerId="AD" clId="Web-{9435356C-1373-92F9-F29B-6FC3051E9314}" dt="2023-10-09T15:00:49.717" v="74" actId="1076"/>
          <ac:spMkLst>
            <pc:docMk/>
            <pc:sldMk cId="1097734782" sldId="273"/>
            <ac:spMk id="6" creationId="{AE8FF188-12A8-B49F-829F-F521878140CA}"/>
          </ac:spMkLst>
        </pc:spChg>
        <pc:spChg chg="add mod">
          <ac:chgData name="Guest User" userId="S::urn:spo:anon#cec5f270d2ed2ed3be2799f5008b8ba45b7df5f1444b3c01790daacd26a11cbd::" providerId="AD" clId="Web-{9435356C-1373-92F9-F29B-6FC3051E9314}" dt="2023-10-09T14:59:23.371" v="70" actId="1076"/>
          <ac:spMkLst>
            <pc:docMk/>
            <pc:sldMk cId="1097734782" sldId="273"/>
            <ac:spMk id="7" creationId="{463040FE-1964-759C-4DAD-45D6467AB01E}"/>
          </ac:spMkLst>
        </pc:spChg>
        <pc:spChg chg="add mod">
          <ac:chgData name="Guest User" userId="S::urn:spo:anon#cec5f270d2ed2ed3be2799f5008b8ba45b7df5f1444b3c01790daacd26a11cbd::" providerId="AD" clId="Web-{9435356C-1373-92F9-F29B-6FC3051E9314}" dt="2023-10-09T15:07:39.271" v="159" actId="1076"/>
          <ac:spMkLst>
            <pc:docMk/>
            <pc:sldMk cId="1097734782" sldId="273"/>
            <ac:spMk id="9" creationId="{ECBDFA30-F6C9-7F44-A88C-43195B1B6E98}"/>
          </ac:spMkLst>
        </pc:spChg>
        <pc:picChg chg="add mod">
          <ac:chgData name="Guest User" userId="S::urn:spo:anon#cec5f270d2ed2ed3be2799f5008b8ba45b7df5f1444b3c01790daacd26a11cbd::" providerId="AD" clId="Web-{9435356C-1373-92F9-F29B-6FC3051E9314}" dt="2023-10-09T15:05:01.080" v="136" actId="1076"/>
          <ac:picMkLst>
            <pc:docMk/>
            <pc:sldMk cId="1097734782" sldId="273"/>
            <ac:picMk id="4" creationId="{E460FC85-6732-BA21-7F93-C0CE4E086EAE}"/>
          </ac:picMkLst>
        </pc:picChg>
        <pc:picChg chg="add mod">
          <ac:chgData name="Guest User" userId="S::urn:spo:anon#cec5f270d2ed2ed3be2799f5008b8ba45b7df5f1444b3c01790daacd26a11cbd::" providerId="AD" clId="Web-{9435356C-1373-92F9-F29B-6FC3051E9314}" dt="2023-10-09T15:00:58.217" v="78" actId="1076"/>
          <ac:picMkLst>
            <pc:docMk/>
            <pc:sldMk cId="1097734782" sldId="273"/>
            <ac:picMk id="8" creationId="{96BB0B97-98CB-8C46-A827-35595CCF8D76}"/>
          </ac:picMkLst>
        </pc:picChg>
      </pc:sldChg>
      <pc:sldChg chg="new del">
        <pc:chgData name="Guest User" userId="S::urn:spo:anon#cec5f270d2ed2ed3be2799f5008b8ba45b7df5f1444b3c01790daacd26a11cbd::" providerId="AD" clId="Web-{9435356C-1373-92F9-F29B-6FC3051E9314}" dt="2023-10-09T14:44:27.043" v="4"/>
        <pc:sldMkLst>
          <pc:docMk/>
          <pc:sldMk cId="3470713501" sldId="273"/>
        </pc:sldMkLst>
      </pc:sldChg>
      <pc:sldChg chg="new del">
        <pc:chgData name="Guest User" userId="S::urn:spo:anon#cec5f270d2ed2ed3be2799f5008b8ba45b7df5f1444b3c01790daacd26a11cbd::" providerId="AD" clId="Web-{9435356C-1373-92F9-F29B-6FC3051E9314}" dt="2023-10-09T15:01:49.108" v="80"/>
        <pc:sldMkLst>
          <pc:docMk/>
          <pc:sldMk cId="1478493200" sldId="274"/>
        </pc:sldMkLst>
      </pc:sldChg>
      <pc:sldChg chg="addSp delSp modSp new add del">
        <pc:chgData name="Guest User" userId="S::urn:spo:anon#cec5f270d2ed2ed3be2799f5008b8ba45b7df5f1444b3c01790daacd26a11cbd::" providerId="AD" clId="Web-{9435356C-1373-92F9-F29B-6FC3051E9314}" dt="2023-10-09T15:49:39.017" v="402" actId="20577"/>
        <pc:sldMkLst>
          <pc:docMk/>
          <pc:sldMk cId="1765417242" sldId="274"/>
        </pc:sldMkLst>
        <pc:spChg chg="mod">
          <ac:chgData name="Guest User" userId="S::urn:spo:anon#cec5f270d2ed2ed3be2799f5008b8ba45b7df5f1444b3c01790daacd26a11cbd::" providerId="AD" clId="Web-{9435356C-1373-92F9-F29B-6FC3051E9314}" dt="2023-10-09T15:49:39.017" v="402" actId="20577"/>
          <ac:spMkLst>
            <pc:docMk/>
            <pc:sldMk cId="1765417242" sldId="274"/>
            <ac:spMk id="2" creationId="{6EB6DC1E-7AA6-EDCE-22E8-40F0347B1505}"/>
          </ac:spMkLst>
        </pc:spChg>
        <pc:spChg chg="del">
          <ac:chgData name="Guest User" userId="S::urn:spo:anon#cec5f270d2ed2ed3be2799f5008b8ba45b7df5f1444b3c01790daacd26a11cbd::" providerId="AD" clId="Web-{9435356C-1373-92F9-F29B-6FC3051E9314}" dt="2023-10-09T15:13:44.183" v="181"/>
          <ac:spMkLst>
            <pc:docMk/>
            <pc:sldMk cId="1765417242" sldId="274"/>
            <ac:spMk id="3" creationId="{E6A685A0-5EE3-D6C2-0BC0-E229DEED976A}"/>
          </ac:spMkLst>
        </pc:spChg>
        <pc:spChg chg="add del mod">
          <ac:chgData name="Guest User" userId="S::urn:spo:anon#cec5f270d2ed2ed3be2799f5008b8ba45b7df5f1444b3c01790daacd26a11cbd::" providerId="AD" clId="Web-{9435356C-1373-92F9-F29B-6FC3051E9314}" dt="2023-10-09T15:22:14.348" v="294"/>
          <ac:spMkLst>
            <pc:docMk/>
            <pc:sldMk cId="1765417242" sldId="274"/>
            <ac:spMk id="20" creationId="{2DEAAEDA-C615-E453-CFEB-9D21B96D85B1}"/>
          </ac:spMkLst>
        </pc:spChg>
        <pc:spChg chg="add mod">
          <ac:chgData name="Guest User" userId="S::urn:spo:anon#cec5f270d2ed2ed3be2799f5008b8ba45b7df5f1444b3c01790daacd26a11cbd::" providerId="AD" clId="Web-{9435356C-1373-92F9-F29B-6FC3051E9314}" dt="2023-10-09T15:17:17.843" v="229" actId="20577"/>
          <ac:spMkLst>
            <pc:docMk/>
            <pc:sldMk cId="1765417242" sldId="274"/>
            <ac:spMk id="21" creationId="{082A8903-3711-CD68-F865-FCE6CE99A177}"/>
          </ac:spMkLst>
        </pc:spChg>
        <pc:spChg chg="add mod">
          <ac:chgData name="Guest User" userId="S::urn:spo:anon#cec5f270d2ed2ed3be2799f5008b8ba45b7df5f1444b3c01790daacd26a11cbd::" providerId="AD" clId="Web-{9435356C-1373-92F9-F29B-6FC3051E9314}" dt="2023-10-09T15:20:45.393" v="283" actId="20577"/>
          <ac:spMkLst>
            <pc:docMk/>
            <pc:sldMk cId="1765417242" sldId="274"/>
            <ac:spMk id="22" creationId="{E38218CF-C900-C1E2-F697-75A39B3D2D3D}"/>
          </ac:spMkLst>
        </pc:spChg>
        <pc:spChg chg="add mod">
          <ac:chgData name="Guest User" userId="S::urn:spo:anon#cec5f270d2ed2ed3be2799f5008b8ba45b7df5f1444b3c01790daacd26a11cbd::" providerId="AD" clId="Web-{9435356C-1373-92F9-F29B-6FC3051E9314}" dt="2023-10-09T15:21:04.831" v="285" actId="20577"/>
          <ac:spMkLst>
            <pc:docMk/>
            <pc:sldMk cId="1765417242" sldId="274"/>
            <ac:spMk id="23" creationId="{2B68703A-C790-146B-2112-6200A7FE0D04}"/>
          </ac:spMkLst>
        </pc:spChg>
        <pc:spChg chg="add mod">
          <ac:chgData name="Guest User" userId="S::urn:spo:anon#cec5f270d2ed2ed3be2799f5008b8ba45b7df5f1444b3c01790daacd26a11cbd::" providerId="AD" clId="Web-{9435356C-1373-92F9-F29B-6FC3051E9314}" dt="2023-10-09T15:21:11.300" v="287" actId="20577"/>
          <ac:spMkLst>
            <pc:docMk/>
            <pc:sldMk cId="1765417242" sldId="274"/>
            <ac:spMk id="24" creationId="{A28EEDF8-221F-EAD5-A4E7-82F7037DE0DC}"/>
          </ac:spMkLst>
        </pc:spChg>
        <pc:spChg chg="add mod">
          <ac:chgData name="Guest User" userId="S::urn:spo:anon#cec5f270d2ed2ed3be2799f5008b8ba45b7df5f1444b3c01790daacd26a11cbd::" providerId="AD" clId="Web-{9435356C-1373-92F9-F29B-6FC3051E9314}" dt="2023-10-09T15:35:38.534" v="363" actId="20577"/>
          <ac:spMkLst>
            <pc:docMk/>
            <pc:sldMk cId="1765417242" sldId="274"/>
            <ac:spMk id="25" creationId="{16086B61-2670-28B8-E632-E63700586512}"/>
          </ac:spMkLst>
        </pc:spChg>
        <pc:spChg chg="add mod">
          <ac:chgData name="Guest User" userId="S::urn:spo:anon#cec5f270d2ed2ed3be2799f5008b8ba45b7df5f1444b3c01790daacd26a11cbd::" providerId="AD" clId="Web-{9435356C-1373-92F9-F29B-6FC3051E9314}" dt="2023-10-09T15:21:29.332" v="291" actId="20577"/>
          <ac:spMkLst>
            <pc:docMk/>
            <pc:sldMk cId="1765417242" sldId="274"/>
            <ac:spMk id="26" creationId="{8D8851E5-6168-D96B-8736-7263818C2E37}"/>
          </ac:spMkLst>
        </pc:spChg>
        <pc:spChg chg="add mod">
          <ac:chgData name="Guest User" userId="S::urn:spo:anon#cec5f270d2ed2ed3be2799f5008b8ba45b7df5f1444b3c01790daacd26a11cbd::" providerId="AD" clId="Web-{9435356C-1373-92F9-F29B-6FC3051E9314}" dt="2023-10-09T15:21:36.707" v="293" actId="20577"/>
          <ac:spMkLst>
            <pc:docMk/>
            <pc:sldMk cId="1765417242" sldId="274"/>
            <ac:spMk id="27" creationId="{853BA8D3-8E61-BAF1-A9B7-3D16693B9AA4}"/>
          </ac:spMkLst>
        </pc:spChg>
        <pc:picChg chg="add mod">
          <ac:chgData name="Guest User" userId="S::urn:spo:anon#cec5f270d2ed2ed3be2799f5008b8ba45b7df5f1444b3c01790daacd26a11cbd::" providerId="AD" clId="Web-{9435356C-1373-92F9-F29B-6FC3051E9314}" dt="2023-10-09T15:14:59.325" v="198" actId="14100"/>
          <ac:picMkLst>
            <pc:docMk/>
            <pc:sldMk cId="1765417242" sldId="274"/>
            <ac:picMk id="7" creationId="{61ABCECE-850B-CBFC-397C-5FC6BC522C4C}"/>
          </ac:picMkLst>
        </pc:picChg>
        <pc:picChg chg="add del mod">
          <ac:chgData name="Guest User" userId="S::urn:spo:anon#cec5f270d2ed2ed3be2799f5008b8ba45b7df5f1444b3c01790daacd26a11cbd::" providerId="AD" clId="Web-{9435356C-1373-92F9-F29B-6FC3051E9314}" dt="2023-10-09T15:15:04.606" v="202"/>
          <ac:picMkLst>
            <pc:docMk/>
            <pc:sldMk cId="1765417242" sldId="274"/>
            <ac:picMk id="8" creationId="{BE9F5415-E6AF-ED79-FC93-8A00D929768C}"/>
          </ac:picMkLst>
        </pc:picChg>
        <pc:picChg chg="add del mod">
          <ac:chgData name="Guest User" userId="S::urn:spo:anon#cec5f270d2ed2ed3be2799f5008b8ba45b7df5f1444b3c01790daacd26a11cbd::" providerId="AD" clId="Web-{9435356C-1373-92F9-F29B-6FC3051E9314}" dt="2023-10-09T15:15:03.106" v="201"/>
          <ac:picMkLst>
            <pc:docMk/>
            <pc:sldMk cId="1765417242" sldId="274"/>
            <ac:picMk id="9" creationId="{08F1C097-DB0A-6853-6689-99FB83A12A53}"/>
          </ac:picMkLst>
        </pc:picChg>
        <pc:picChg chg="add del mod">
          <ac:chgData name="Guest User" userId="S::urn:spo:anon#cec5f270d2ed2ed3be2799f5008b8ba45b7df5f1444b3c01790daacd26a11cbd::" providerId="AD" clId="Web-{9435356C-1373-92F9-F29B-6FC3051E9314}" dt="2023-10-09T15:15:03.106" v="200"/>
          <ac:picMkLst>
            <pc:docMk/>
            <pc:sldMk cId="1765417242" sldId="274"/>
            <ac:picMk id="10" creationId="{7D2DEDEE-5A7F-D7F3-8422-F5E5F9E56B03}"/>
          </ac:picMkLst>
        </pc:picChg>
        <pc:picChg chg="add del mod">
          <ac:chgData name="Guest User" userId="S::urn:spo:anon#cec5f270d2ed2ed3be2799f5008b8ba45b7df5f1444b3c01790daacd26a11cbd::" providerId="AD" clId="Web-{9435356C-1373-92F9-F29B-6FC3051E9314}" dt="2023-10-09T15:15:03.106" v="199"/>
          <ac:picMkLst>
            <pc:docMk/>
            <pc:sldMk cId="1765417242" sldId="274"/>
            <ac:picMk id="11" creationId="{0D15ADD3-B708-918B-C6C5-F733CCF15330}"/>
          </ac:picMkLst>
        </pc:picChg>
        <pc:picChg chg="add del mod">
          <ac:chgData name="Guest User" userId="S::urn:spo:anon#cec5f270d2ed2ed3be2799f5008b8ba45b7df5f1444b3c01790daacd26a11cbd::" providerId="AD" clId="Web-{9435356C-1373-92F9-F29B-6FC3051E9314}" dt="2023-10-09T15:15:06.450" v="203"/>
          <ac:picMkLst>
            <pc:docMk/>
            <pc:sldMk cId="1765417242" sldId="274"/>
            <ac:picMk id="12" creationId="{E1E85FA1-4C59-A5AE-B470-51F9EB93F669}"/>
          </ac:picMkLst>
        </pc:picChg>
        <pc:picChg chg="add mod">
          <ac:chgData name="Guest User" userId="S::urn:spo:anon#cec5f270d2ed2ed3be2799f5008b8ba45b7df5f1444b3c01790daacd26a11cbd::" providerId="AD" clId="Web-{9435356C-1373-92F9-F29B-6FC3051E9314}" dt="2023-10-09T15:15:44.279" v="218" actId="1076"/>
          <ac:picMkLst>
            <pc:docMk/>
            <pc:sldMk cId="1765417242" sldId="274"/>
            <ac:picMk id="13" creationId="{50A8755C-ACD7-9DA6-CAF5-E2C0B39AB3E7}"/>
          </ac:picMkLst>
        </pc:picChg>
        <pc:picChg chg="add mod">
          <ac:chgData name="Guest User" userId="S::urn:spo:anon#cec5f270d2ed2ed3be2799f5008b8ba45b7df5f1444b3c01790daacd26a11cbd::" providerId="AD" clId="Web-{9435356C-1373-92F9-F29B-6FC3051E9314}" dt="2023-10-09T15:15:40.123" v="217" actId="1076"/>
          <ac:picMkLst>
            <pc:docMk/>
            <pc:sldMk cId="1765417242" sldId="274"/>
            <ac:picMk id="14" creationId="{7964CAEE-31B1-7FE8-C629-45B453A42FC4}"/>
          </ac:picMkLst>
        </pc:picChg>
        <pc:picChg chg="add mod">
          <ac:chgData name="Guest User" userId="S::urn:spo:anon#cec5f270d2ed2ed3be2799f5008b8ba45b7df5f1444b3c01790daacd26a11cbd::" providerId="AD" clId="Web-{9435356C-1373-92F9-F29B-6FC3051E9314}" dt="2023-10-09T15:15:37.685" v="216" actId="1076"/>
          <ac:picMkLst>
            <pc:docMk/>
            <pc:sldMk cId="1765417242" sldId="274"/>
            <ac:picMk id="15" creationId="{F9FC14FB-E3CD-A749-E168-7BEC48A51C0D}"/>
          </ac:picMkLst>
        </pc:picChg>
        <pc:picChg chg="add mod">
          <ac:chgData name="Guest User" userId="S::urn:spo:anon#cec5f270d2ed2ed3be2799f5008b8ba45b7df5f1444b3c01790daacd26a11cbd::" providerId="AD" clId="Web-{9435356C-1373-92F9-F29B-6FC3051E9314}" dt="2023-10-09T15:15:35.232" v="215" actId="1076"/>
          <ac:picMkLst>
            <pc:docMk/>
            <pc:sldMk cId="1765417242" sldId="274"/>
            <ac:picMk id="16" creationId="{1DAC87E4-5DEE-BD87-61F1-A5D2145743E5}"/>
          </ac:picMkLst>
        </pc:picChg>
        <pc:picChg chg="add mod">
          <ac:chgData name="Guest User" userId="S::urn:spo:anon#cec5f270d2ed2ed3be2799f5008b8ba45b7df5f1444b3c01790daacd26a11cbd::" providerId="AD" clId="Web-{9435356C-1373-92F9-F29B-6FC3051E9314}" dt="2023-10-09T15:15:17.497" v="211" actId="1076"/>
          <ac:picMkLst>
            <pc:docMk/>
            <pc:sldMk cId="1765417242" sldId="274"/>
            <ac:picMk id="17" creationId="{947A7424-F992-B865-75C3-34925158663F}"/>
          </ac:picMkLst>
        </pc:picChg>
        <pc:picChg chg="add mod">
          <ac:chgData name="Guest User" userId="S::urn:spo:anon#cec5f270d2ed2ed3be2799f5008b8ba45b7df5f1444b3c01790daacd26a11cbd::" providerId="AD" clId="Web-{9435356C-1373-92F9-F29B-6FC3051E9314}" dt="2023-10-09T15:15:14.950" v="210" actId="1076"/>
          <ac:picMkLst>
            <pc:docMk/>
            <pc:sldMk cId="1765417242" sldId="274"/>
            <ac:picMk id="18" creationId="{3B640C78-999A-CFDC-15B8-2DA97BDE9426}"/>
          </ac:picMkLst>
        </pc:picChg>
        <pc:picChg chg="add del mod modCrop">
          <ac:chgData name="Guest User" userId="S::urn:spo:anon#cec5f270d2ed2ed3be2799f5008b8ba45b7df5f1444b3c01790daacd26a11cbd::" providerId="AD" clId="Web-{9435356C-1373-92F9-F29B-6FC3051E9314}" dt="2023-10-09T15:25:39.227" v="315"/>
          <ac:picMkLst>
            <pc:docMk/>
            <pc:sldMk cId="1765417242" sldId="274"/>
            <ac:picMk id="28" creationId="{60DC8F32-919F-4FD8-118E-A156EAB4B25C}"/>
          </ac:picMkLst>
        </pc:picChg>
        <pc:picChg chg="add del mod modCrop">
          <ac:chgData name="Guest User" userId="S::urn:spo:anon#cec5f270d2ed2ed3be2799f5008b8ba45b7df5f1444b3c01790daacd26a11cbd::" providerId="AD" clId="Web-{9435356C-1373-92F9-F29B-6FC3051E9314}" dt="2023-10-09T15:40:16.414" v="365"/>
          <ac:picMkLst>
            <pc:docMk/>
            <pc:sldMk cId="1765417242" sldId="274"/>
            <ac:picMk id="29" creationId="{35A68A6C-51D3-FE59-D60F-AB8E65B188CB}"/>
          </ac:picMkLst>
        </pc:picChg>
        <pc:picChg chg="add mod ord modCrop">
          <ac:chgData name="Guest User" userId="S::urn:spo:anon#cec5f270d2ed2ed3be2799f5008b8ba45b7df5f1444b3c01790daacd26a11cbd::" providerId="AD" clId="Web-{9435356C-1373-92F9-F29B-6FC3051E9314}" dt="2023-10-09T15:43:36.214" v="392" actId="1076"/>
          <ac:picMkLst>
            <pc:docMk/>
            <pc:sldMk cId="1765417242" sldId="274"/>
            <ac:picMk id="30" creationId="{D310B8C2-A7F0-9C07-2853-409559819CD5}"/>
          </ac:picMkLst>
        </pc:picChg>
      </pc:sldChg>
    </pc:docChg>
  </pc:docChgLst>
  <pc:docChgLst>
    <pc:chgData name="Guest User" userId="S::urn:spo:anon#97e14287cf41d0fd8f14305eb49a3ba18f8add9d2386045adac97731f2bc1edf::" providerId="AD" clId="Web-{C87CE707-5F62-9474-F84F-E2D45C64FC99}"/>
    <pc:docChg chg="modSld sldOrd">
      <pc:chgData name="Guest User" userId="S::urn:spo:anon#97e14287cf41d0fd8f14305eb49a3ba18f8add9d2386045adac97731f2bc1edf::" providerId="AD" clId="Web-{C87CE707-5F62-9474-F84F-E2D45C64FC99}" dt="2023-10-09T15:36:12.179" v="217" actId="20577"/>
      <pc:docMkLst>
        <pc:docMk/>
      </pc:docMkLst>
      <pc:sldChg chg="modSp ord">
        <pc:chgData name="Guest User" userId="S::urn:spo:anon#97e14287cf41d0fd8f14305eb49a3ba18f8add9d2386045adac97731f2bc1edf::" providerId="AD" clId="Web-{C87CE707-5F62-9474-F84F-E2D45C64FC99}" dt="2023-10-09T14:57:23.516" v="30"/>
        <pc:sldMkLst>
          <pc:docMk/>
          <pc:sldMk cId="2586058810" sldId="256"/>
        </pc:sldMkLst>
        <pc:picChg chg="mod">
          <ac:chgData name="Guest User" userId="S::urn:spo:anon#97e14287cf41d0fd8f14305eb49a3ba18f8add9d2386045adac97731f2bc1edf::" providerId="AD" clId="Web-{C87CE707-5F62-9474-F84F-E2D45C64FC99}" dt="2023-10-09T14:26:36.712" v="0" actId="1076"/>
          <ac:picMkLst>
            <pc:docMk/>
            <pc:sldMk cId="2586058810" sldId="256"/>
            <ac:picMk id="7" creationId="{4D0102D1-0A91-5655-0F1C-064FA6E94E40}"/>
          </ac:picMkLst>
        </pc:picChg>
      </pc:sldChg>
      <pc:sldChg chg="addSp delSp modSp">
        <pc:chgData name="Guest User" userId="S::urn:spo:anon#97e14287cf41d0fd8f14305eb49a3ba18f8add9d2386045adac97731f2bc1edf::" providerId="AD" clId="Web-{C87CE707-5F62-9474-F84F-E2D45C64FC99}" dt="2023-10-09T15:18:42.722" v="189" actId="20577"/>
        <pc:sldMkLst>
          <pc:docMk/>
          <pc:sldMk cId="1663780162" sldId="260"/>
        </pc:sldMkLst>
        <pc:spChg chg="add del mod">
          <ac:chgData name="Guest User" userId="S::urn:spo:anon#97e14287cf41d0fd8f14305eb49a3ba18f8add9d2386045adac97731f2bc1edf::" providerId="AD" clId="Web-{C87CE707-5F62-9474-F84F-E2D45C64FC99}" dt="2023-10-09T15:17:12.966" v="186" actId="20577"/>
          <ac:spMkLst>
            <pc:docMk/>
            <pc:sldMk cId="1663780162" sldId="260"/>
            <ac:spMk id="10" creationId="{7B4C1200-4569-50CC-1389-35CE59A82AED}"/>
          </ac:spMkLst>
        </pc:spChg>
        <pc:spChg chg="add del mod">
          <ac:chgData name="Guest User" userId="S::urn:spo:anon#97e14287cf41d0fd8f14305eb49a3ba18f8add9d2386045adac97731f2bc1edf::" providerId="AD" clId="Web-{C87CE707-5F62-9474-F84F-E2D45C64FC99}" dt="2023-10-09T15:06:11.018" v="137"/>
          <ac:spMkLst>
            <pc:docMk/>
            <pc:sldMk cId="1663780162" sldId="260"/>
            <ac:spMk id="13" creationId="{7E847D1B-3F0B-FA1F-CA20-1ACA891668F5}"/>
          </ac:spMkLst>
        </pc:spChg>
        <pc:spChg chg="add mod">
          <ac:chgData name="Guest User" userId="S::urn:spo:anon#97e14287cf41d0fd8f14305eb49a3ba18f8add9d2386045adac97731f2bc1edf::" providerId="AD" clId="Web-{C87CE707-5F62-9474-F84F-E2D45C64FC99}" dt="2023-10-09T15:18:42.722" v="189" actId="20577"/>
          <ac:spMkLst>
            <pc:docMk/>
            <pc:sldMk cId="1663780162" sldId="260"/>
            <ac:spMk id="17" creationId="{DF8407C0-CA31-CB3A-5ED8-6BFD17A66164}"/>
          </ac:spMkLst>
        </pc:spChg>
      </pc:sldChg>
      <pc:sldChg chg="addSp delSp modSp">
        <pc:chgData name="Guest User" userId="S::urn:spo:anon#97e14287cf41d0fd8f14305eb49a3ba18f8add9d2386045adac97731f2bc1edf::" providerId="AD" clId="Web-{C87CE707-5F62-9474-F84F-E2D45C64FC99}" dt="2023-10-09T15:36:12.179" v="217" actId="20577"/>
        <pc:sldMkLst>
          <pc:docMk/>
          <pc:sldMk cId="1429429409" sldId="261"/>
        </pc:sldMkLst>
        <pc:spChg chg="del">
          <ac:chgData name="Guest User" userId="S::urn:spo:anon#97e14287cf41d0fd8f14305eb49a3ba18f8add9d2386045adac97731f2bc1edf::" providerId="AD" clId="Web-{C87CE707-5F62-9474-F84F-E2D45C64FC99}" dt="2023-10-09T14:54:32.333" v="15"/>
          <ac:spMkLst>
            <pc:docMk/>
            <pc:sldMk cId="1429429409" sldId="261"/>
            <ac:spMk id="3" creationId="{D851C395-6BC4-4F00-B40B-069DBBB7C08B}"/>
          </ac:spMkLst>
        </pc:spChg>
        <pc:spChg chg="del">
          <ac:chgData name="Guest User" userId="S::urn:spo:anon#97e14287cf41d0fd8f14305eb49a3ba18f8add9d2386045adac97731f2bc1edf::" providerId="AD" clId="Web-{C87CE707-5F62-9474-F84F-E2D45C64FC99}" dt="2023-10-09T14:54:09.800" v="13"/>
          <ac:spMkLst>
            <pc:docMk/>
            <pc:sldMk cId="1429429409" sldId="261"/>
            <ac:spMk id="4" creationId="{A1D16151-9486-4A03-AE3A-F1CC562E0564}"/>
          </ac:spMkLst>
        </pc:spChg>
        <pc:spChg chg="del">
          <ac:chgData name="Guest User" userId="S::urn:spo:anon#97e14287cf41d0fd8f14305eb49a3ba18f8add9d2386045adac97731f2bc1edf::" providerId="AD" clId="Web-{C87CE707-5F62-9474-F84F-E2D45C64FC99}" dt="2023-10-09T14:54:36.052" v="16"/>
          <ac:spMkLst>
            <pc:docMk/>
            <pc:sldMk cId="1429429409" sldId="261"/>
            <ac:spMk id="5" creationId="{DDE59236-37DD-4582-A2A0-3F9A13A3B55D}"/>
          </ac:spMkLst>
        </pc:spChg>
        <pc:spChg chg="del">
          <ac:chgData name="Guest User" userId="S::urn:spo:anon#97e14287cf41d0fd8f14305eb49a3ba18f8add9d2386045adac97731f2bc1edf::" providerId="AD" clId="Web-{C87CE707-5F62-9474-F84F-E2D45C64FC99}" dt="2023-10-09T14:54:49.615" v="18"/>
          <ac:spMkLst>
            <pc:docMk/>
            <pc:sldMk cId="1429429409" sldId="261"/>
            <ac:spMk id="6" creationId="{DE1CCF0F-F0BB-42D7-B3C2-C29336739F32}"/>
          </ac:spMkLst>
        </pc:spChg>
        <pc:spChg chg="del">
          <ac:chgData name="Guest User" userId="S::urn:spo:anon#97e14287cf41d0fd8f14305eb49a3ba18f8add9d2386045adac97731f2bc1edf::" providerId="AD" clId="Web-{C87CE707-5F62-9474-F84F-E2D45C64FC99}" dt="2023-10-09T14:54:43.521" v="17"/>
          <ac:spMkLst>
            <pc:docMk/>
            <pc:sldMk cId="1429429409" sldId="261"/>
            <ac:spMk id="7" creationId="{1F939793-2181-4A3D-9C5A-CE676CC83EC0}"/>
          </ac:spMkLst>
        </pc:spChg>
        <pc:spChg chg="del">
          <ac:chgData name="Guest User" userId="S::urn:spo:anon#97e14287cf41d0fd8f14305eb49a3ba18f8add9d2386045adac97731f2bc1edf::" providerId="AD" clId="Web-{C87CE707-5F62-9474-F84F-E2D45C64FC99}" dt="2023-10-09T14:54:18.895" v="14"/>
          <ac:spMkLst>
            <pc:docMk/>
            <pc:sldMk cId="1429429409" sldId="261"/>
            <ac:spMk id="8" creationId="{C9FA0B0D-7B36-4D63-86BD-20E6E1B6A0D8}"/>
          </ac:spMkLst>
        </pc:spChg>
        <pc:spChg chg="add del mod">
          <ac:chgData name="Guest User" userId="S::urn:spo:anon#97e14287cf41d0fd8f14305eb49a3ba18f8add9d2386045adac97731f2bc1edf::" providerId="AD" clId="Web-{C87CE707-5F62-9474-F84F-E2D45C64FC99}" dt="2023-10-09T14:55:06.304" v="20"/>
          <ac:spMkLst>
            <pc:docMk/>
            <pc:sldMk cId="1429429409" sldId="261"/>
            <ac:spMk id="13" creationId="{98D544D5-7D76-DBAE-CFF5-BD54CC644173}"/>
          </ac:spMkLst>
        </pc:spChg>
        <pc:spChg chg="add del mod">
          <ac:chgData name="Guest User" userId="S::urn:spo:anon#97e14287cf41d0fd8f14305eb49a3ba18f8add9d2386045adac97731f2bc1edf::" providerId="AD" clId="Web-{C87CE707-5F62-9474-F84F-E2D45C64FC99}" dt="2023-10-09T14:54:58.147" v="19"/>
          <ac:spMkLst>
            <pc:docMk/>
            <pc:sldMk cId="1429429409" sldId="261"/>
            <ac:spMk id="15" creationId="{E916E26E-8981-5E16-7C35-F82E4546451B}"/>
          </ac:spMkLst>
        </pc:spChg>
        <pc:spChg chg="add mod">
          <ac:chgData name="Guest User" userId="S::urn:spo:anon#97e14287cf41d0fd8f14305eb49a3ba18f8add9d2386045adac97731f2bc1edf::" providerId="AD" clId="Web-{C87CE707-5F62-9474-F84F-E2D45C64FC99}" dt="2023-10-09T14:54:32.333" v="15"/>
          <ac:spMkLst>
            <pc:docMk/>
            <pc:sldMk cId="1429429409" sldId="261"/>
            <ac:spMk id="17" creationId="{024B66F8-4433-55D6-B286-06F11EFCBA6B}"/>
          </ac:spMkLst>
        </pc:spChg>
        <pc:spChg chg="add mod">
          <ac:chgData name="Guest User" userId="S::urn:spo:anon#97e14287cf41d0fd8f14305eb49a3ba18f8add9d2386045adac97731f2bc1edf::" providerId="AD" clId="Web-{C87CE707-5F62-9474-F84F-E2D45C64FC99}" dt="2023-10-09T14:54:36.052" v="16"/>
          <ac:spMkLst>
            <pc:docMk/>
            <pc:sldMk cId="1429429409" sldId="261"/>
            <ac:spMk id="19" creationId="{D23AB497-0578-80D1-FE2F-23786FE6FB9C}"/>
          </ac:spMkLst>
        </pc:spChg>
        <pc:spChg chg="add mod">
          <ac:chgData name="Guest User" userId="S::urn:spo:anon#97e14287cf41d0fd8f14305eb49a3ba18f8add9d2386045adac97731f2bc1edf::" providerId="AD" clId="Web-{C87CE707-5F62-9474-F84F-E2D45C64FC99}" dt="2023-10-09T14:54:43.521" v="17"/>
          <ac:spMkLst>
            <pc:docMk/>
            <pc:sldMk cId="1429429409" sldId="261"/>
            <ac:spMk id="21" creationId="{FD49FE3C-5A80-215A-42E1-0E382A26DBDF}"/>
          </ac:spMkLst>
        </pc:spChg>
        <pc:spChg chg="add mod">
          <ac:chgData name="Guest User" userId="S::urn:spo:anon#97e14287cf41d0fd8f14305eb49a3ba18f8add9d2386045adac97731f2bc1edf::" providerId="AD" clId="Web-{C87CE707-5F62-9474-F84F-E2D45C64FC99}" dt="2023-10-09T14:54:49.615" v="18"/>
          <ac:spMkLst>
            <pc:docMk/>
            <pc:sldMk cId="1429429409" sldId="261"/>
            <ac:spMk id="23" creationId="{4FE75CDC-AD8D-CE70-C441-081881D9C7F1}"/>
          </ac:spMkLst>
        </pc:spChg>
        <pc:spChg chg="add mod">
          <ac:chgData name="Guest User" userId="S::urn:spo:anon#97e14287cf41d0fd8f14305eb49a3ba18f8add9d2386045adac97731f2bc1edf::" providerId="AD" clId="Web-{C87CE707-5F62-9474-F84F-E2D45C64FC99}" dt="2023-10-09T15:36:12.179" v="217" actId="20577"/>
          <ac:spMkLst>
            <pc:docMk/>
            <pc:sldMk cId="1429429409" sldId="261"/>
            <ac:spMk id="25" creationId="{242B5480-8FE1-069E-7256-D74705D4BD3B}"/>
          </ac:spMkLst>
        </pc:spChg>
        <pc:spChg chg="add del">
          <ac:chgData name="Guest User" userId="S::urn:spo:anon#97e14287cf41d0fd8f14305eb49a3ba18f8add9d2386045adac97731f2bc1edf::" providerId="AD" clId="Web-{C87CE707-5F62-9474-F84F-E2D45C64FC99}" dt="2023-10-09T15:22:46.768" v="194"/>
          <ac:spMkLst>
            <pc:docMk/>
            <pc:sldMk cId="1429429409" sldId="261"/>
            <ac:spMk id="27" creationId="{DE2AD193-C67B-9990-3C6D-824767A802BB}"/>
          </ac:spMkLst>
        </pc:spChg>
      </pc:sldChg>
      <pc:sldChg chg="addSp delSp modSp">
        <pc:chgData name="Guest User" userId="S::urn:spo:anon#97e14287cf41d0fd8f14305eb49a3ba18f8add9d2386045adac97731f2bc1edf::" providerId="AD" clId="Web-{C87CE707-5F62-9474-F84F-E2D45C64FC99}" dt="2023-10-09T15:12:40.089" v="140"/>
        <pc:sldMkLst>
          <pc:docMk/>
          <pc:sldMk cId="744379741" sldId="265"/>
        </pc:sldMkLst>
        <pc:spChg chg="add del mod">
          <ac:chgData name="Guest User" userId="S::urn:spo:anon#97e14287cf41d0fd8f14305eb49a3ba18f8add9d2386045adac97731f2bc1edf::" providerId="AD" clId="Web-{C87CE707-5F62-9474-F84F-E2D45C64FC99}" dt="2023-10-09T15:12:40.089" v="140"/>
          <ac:spMkLst>
            <pc:docMk/>
            <pc:sldMk cId="744379741" sldId="265"/>
            <ac:spMk id="10" creationId="{5404E423-2B1A-2449-5CAC-7B462148F148}"/>
          </ac:spMkLst>
        </pc:spChg>
      </pc:sldChg>
      <pc:sldChg chg="addSp delSp modSp">
        <pc:chgData name="Guest User" userId="S::urn:spo:anon#97e14287cf41d0fd8f14305eb49a3ba18f8add9d2386045adac97731f2bc1edf::" providerId="AD" clId="Web-{C87CE707-5F62-9474-F84F-E2D45C64FC99}" dt="2023-10-09T14:52:55.405" v="12" actId="20577"/>
        <pc:sldMkLst>
          <pc:docMk/>
          <pc:sldMk cId="2896385493" sldId="270"/>
        </pc:sldMkLst>
        <pc:spChg chg="mod">
          <ac:chgData name="Guest User" userId="S::urn:spo:anon#97e14287cf41d0fd8f14305eb49a3ba18f8add9d2386045adac97731f2bc1edf::" providerId="AD" clId="Web-{C87CE707-5F62-9474-F84F-E2D45C64FC99}" dt="2023-10-09T14:52:55.405" v="12" actId="20577"/>
          <ac:spMkLst>
            <pc:docMk/>
            <pc:sldMk cId="2896385493" sldId="270"/>
            <ac:spMk id="3" creationId="{77762301-F83A-4BEA-9D11-E6C99FB574A8}"/>
          </ac:spMkLst>
        </pc:spChg>
        <pc:spChg chg="add mod">
          <ac:chgData name="Guest User" userId="S::urn:spo:anon#97e14287cf41d0fd8f14305eb49a3ba18f8add9d2386045adac97731f2bc1edf::" providerId="AD" clId="Web-{C87CE707-5F62-9474-F84F-E2D45C64FC99}" dt="2023-10-09T14:52:04.121" v="1"/>
          <ac:spMkLst>
            <pc:docMk/>
            <pc:sldMk cId="2896385493" sldId="270"/>
            <ac:spMk id="18" creationId="{2C4C2CCC-0CDC-DDE0-D630-EEF3CEF5C245}"/>
          </ac:spMkLst>
        </pc:spChg>
        <pc:graphicFrameChg chg="del">
          <ac:chgData name="Guest User" userId="S::urn:spo:anon#97e14287cf41d0fd8f14305eb49a3ba18f8add9d2386045adac97731f2bc1edf::" providerId="AD" clId="Web-{C87CE707-5F62-9474-F84F-E2D45C64FC99}" dt="2023-10-09T14:52:04.121" v="1"/>
          <ac:graphicFrameMkLst>
            <pc:docMk/>
            <pc:sldMk cId="2896385493" sldId="270"/>
            <ac:graphicFrameMk id="33" creationId="{7BC1F95D-CCD2-421B-B06B-706699FAAD5D}"/>
          </ac:graphicFrameMkLst>
        </pc:graphicFrame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E7F456E-01A6-4013-ACA5-F5492591A24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4983A3-9B9B-4D61-97C9-B9E239A3159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6F32FC-4BD9-442A-A8C6-51598C909FE3}" type="datetimeFigureOut">
              <a:rPr lang="en-US" smtClean="0"/>
              <a:t>09-Oct-23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EABE74-7A97-4D17-8390-42ADD25C33C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2C1DBD-1052-425E-BF3C-983304BED5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EEFA9E-C190-4F5C-8394-BD5F1CD55C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8019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6371FA-A98D-41E8-93F4-09945841298A}" type="datetimeFigureOut">
              <a:rPr lang="en-US" smtClean="0"/>
              <a:t>09-Oct-23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289C57-55D7-40A4-A101-E74FAC7A09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902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16040" y="3429000"/>
            <a:ext cx="4941771" cy="2128042"/>
          </a:xfrm>
        </p:spPr>
        <p:txBody>
          <a:bodyPr anchor="b">
            <a:noAutofit/>
          </a:bodyPr>
          <a:lstStyle>
            <a:lvl1pPr algn="l">
              <a:defRPr sz="3600" spc="15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396660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04F1E16-9A84-4D0E-9706-79C396AF6A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826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E786F69D-D4FA-4075-A7EC-8D31A184F6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590800" cy="1027906"/>
            <a:chOff x="0" y="0"/>
            <a:chExt cx="2590800" cy="1027906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6988B2D-0240-4256-8268-4B9FF1E72363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0"/>
              <a:ext cx="259080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8EEAAE1-3D04-41C3-B2D2-B3BEF34C3B27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704850" cy="10279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SmartArt Placeholder 6">
            <a:extLst>
              <a:ext uri="{FF2B5EF4-FFF2-40B4-BE49-F238E27FC236}">
                <a16:creationId xmlns:a16="http://schemas.microsoft.com/office/drawing/2014/main" id="{156CA116-0F6E-4EE9-B34F-03BA07161A7A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>
          <a:xfrm>
            <a:off x="838200" y="2111375"/>
            <a:ext cx="10515600" cy="3744913"/>
          </a:xfrm>
        </p:spPr>
        <p:txBody>
          <a:bodyPr/>
          <a:lstStyle/>
          <a:p>
            <a:r>
              <a:rPr lang="en-US"/>
              <a:t>Click icon to add SmartArt graphic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115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raphic 10">
            <a:extLst>
              <a:ext uri="{FF2B5EF4-FFF2-40B4-BE49-F238E27FC236}">
                <a16:creationId xmlns:a16="http://schemas.microsoft.com/office/drawing/2014/main" id="{9D2AF524-D4B4-4A3A-9CE4-EDAFE1D5A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13884" y="0"/>
            <a:ext cx="10078116" cy="6858000"/>
          </a:xfrm>
          <a:custGeom>
            <a:avLst/>
            <a:gdLst>
              <a:gd name="connsiteX0" fmla="*/ 3793236 w 10078116"/>
              <a:gd name="connsiteY0" fmla="*/ 6858000 h 6858000"/>
              <a:gd name="connsiteX1" fmla="*/ 0 w 10078116"/>
              <a:gd name="connsiteY1" fmla="*/ 0 h 6858000"/>
              <a:gd name="connsiteX2" fmla="*/ 10078116 w 10078116"/>
              <a:gd name="connsiteY2" fmla="*/ 0 h 6858000"/>
              <a:gd name="connsiteX3" fmla="*/ 10078116 w 100781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78116" h="6858000">
                <a:moveTo>
                  <a:pt x="3793236" y="6858000"/>
                </a:moveTo>
                <a:lnTo>
                  <a:pt x="0" y="0"/>
                </a:lnTo>
                <a:lnTo>
                  <a:pt x="10078116" y="0"/>
                </a:lnTo>
                <a:lnTo>
                  <a:pt x="10078116" y="685800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3987A5-99A6-4B33-BAAF-531596353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272533"/>
            <a:ext cx="4296508" cy="953298"/>
          </a:xfrm>
        </p:spPr>
        <p:txBody>
          <a:bodyPr>
            <a:no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BABF6CA-407C-4BF0-8234-1321A676E7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06751" y="1507772"/>
            <a:ext cx="2141764" cy="514350"/>
          </a:xfrm>
        </p:spPr>
        <p:txBody>
          <a:bodyPr anchor="ctr">
            <a:no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76D8129B-5B68-421C-968C-3663C86EFC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72808" y="2584097"/>
            <a:ext cx="2141764" cy="514350"/>
          </a:xfrm>
        </p:spPr>
        <p:txBody>
          <a:bodyPr anchor="ctr">
            <a:no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6C741DCA-8EBD-44F5-9D38-E938A628ADC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479233" y="3660422"/>
            <a:ext cx="2141764" cy="514350"/>
          </a:xfrm>
        </p:spPr>
        <p:txBody>
          <a:bodyPr anchor="ctr">
            <a:no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5C43C6B1-A1BD-4A90-8B4B-F361C1BEDD2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063433" y="4736748"/>
            <a:ext cx="2141764" cy="514350"/>
          </a:xfrm>
        </p:spPr>
        <p:txBody>
          <a:bodyPr anchor="ctr">
            <a:no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5">
            <a:extLst>
              <a:ext uri="{FF2B5EF4-FFF2-40B4-BE49-F238E27FC236}">
                <a16:creationId xmlns:a16="http://schemas.microsoft.com/office/drawing/2014/main" id="{0C66E1BD-33F0-4B94-BF94-CD4698F85C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1536" y="1613528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5" name="Text Placeholder 15">
            <a:extLst>
              <a:ext uri="{FF2B5EF4-FFF2-40B4-BE49-F238E27FC236}">
                <a16:creationId xmlns:a16="http://schemas.microsoft.com/office/drawing/2014/main" id="{2D4661B1-6559-407A-9AEC-A46A0570AE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86029" y="2682564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6" name="Text Placeholder 15">
            <a:extLst>
              <a:ext uri="{FF2B5EF4-FFF2-40B4-BE49-F238E27FC236}">
                <a16:creationId xmlns:a16="http://schemas.microsoft.com/office/drawing/2014/main" id="{DCC983F7-6A25-42C0-811C-EA32138C5B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76938" y="3755394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7" name="Text Placeholder 15">
            <a:extLst>
              <a:ext uri="{FF2B5EF4-FFF2-40B4-BE49-F238E27FC236}">
                <a16:creationId xmlns:a16="http://schemas.microsoft.com/office/drawing/2014/main" id="{E83DA0EB-27DD-416A-8DA5-4AFDC8587E5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5280" y="4824430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4DC36F-5D3E-439D-80B5-32633FC34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710A8A-CEC9-4787-A745-C28DD965F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9143" y="6356350"/>
            <a:ext cx="3775981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62BD04-8F01-472A-9456-4702A221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3795F91-C721-4363-956D-756673AE7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353515" y="502393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AC14461-E27D-413D-B31A-47B74646A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759917" y="3948451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D6AEA4C-7710-4829-BA87-8DD77F159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173453" y="2872686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9BD473E-6203-491C-87AC-54AC0AB23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86263" y="179608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52594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wo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EE24E1DB-1F20-4C28-8069-D9219D1F8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368030" cy="391239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572757"/>
            <a:ext cx="8421688" cy="1644984"/>
          </a:xfrm>
        </p:spPr>
        <p:txBody>
          <a:bodyPr>
            <a:no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883877"/>
            <a:ext cx="3924300" cy="864157"/>
          </a:xfrm>
        </p:spPr>
        <p:txBody>
          <a:bodyPr anchor="ctr" anchorCtr="0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933700" y="3834606"/>
            <a:ext cx="3924300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883877"/>
            <a:ext cx="3943627" cy="864157"/>
          </a:xfrm>
        </p:spPr>
        <p:txBody>
          <a:bodyPr anchor="ctr" anchorCtr="0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10173" y="3834606"/>
            <a:ext cx="3943627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4519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38250" y="522515"/>
            <a:ext cx="9710646" cy="1377306"/>
          </a:xfrm>
        </p:spPr>
        <p:txBody>
          <a:bodyPr>
            <a:no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43104" y="3023393"/>
            <a:ext cx="2882475" cy="768371"/>
          </a:xfrm>
        </p:spPr>
        <p:txBody>
          <a:bodyPr anchor="ctr" anchorCtr="0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43104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47665" y="3023393"/>
            <a:ext cx="2896671" cy="768371"/>
          </a:xfrm>
        </p:spPr>
        <p:txBody>
          <a:bodyPr anchor="ctr" anchorCtr="0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7665" y="3834606"/>
            <a:ext cx="2896671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066421" y="3023393"/>
            <a:ext cx="2882475" cy="768371"/>
          </a:xfrm>
        </p:spPr>
        <p:txBody>
          <a:bodyPr anchor="ctr" anchorCtr="0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066421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2368EF4-1233-48C7-8DB5-75844BFCD5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238376" cy="3105150"/>
            <a:chOff x="0" y="0"/>
            <a:chExt cx="2238376" cy="310515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63D7850-C2A6-43CE-BBE4-8E81A0A593BF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1238250" cy="31051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BAD3E03-2E3B-440C-9105-6F9D33006D66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2238376" cy="24765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188967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5" y="954593"/>
            <a:ext cx="5111750" cy="1921958"/>
          </a:xfrm>
        </p:spPr>
        <p:txBody>
          <a:bodyPr anchor="b">
            <a:no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76875" y="3660774"/>
            <a:ext cx="5111750" cy="192195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74AA03A-263D-4B5F-B05B-7D6923A9A4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4762501" cy="5186363"/>
            <a:chOff x="0" y="0"/>
            <a:chExt cx="4762501" cy="5186363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87F08D6-2CA7-4A5A-BE34-07113DCA535D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0" y="876300"/>
              <a:ext cx="4762500" cy="16287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768C87F-B9C3-4DFF-8454-F3F52CE4346B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2638425" y="0"/>
              <a:ext cx="2124076" cy="518636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Date Placeholder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</a:p>
        </p:txBody>
      </p:sp>
      <p:sp>
        <p:nvSpPr>
          <p:cNvPr id="22" name="Footer Placeholder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24" name="Slide Number Placeholder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7805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351693"/>
            <a:ext cx="4179570" cy="2453652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3238103"/>
            <a:ext cx="4179570" cy="2107620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400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D3361C9-310A-4255-A94E-B77588962D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9" name="Date Placeholder 6">
            <a:extLst>
              <a:ext uri="{FF2B5EF4-FFF2-40B4-BE49-F238E27FC236}">
                <a16:creationId xmlns:a16="http://schemas.microsoft.com/office/drawing/2014/main" id="{BF358517-D7B7-40D0-A9D0-B650C808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</a:p>
        </p:txBody>
      </p:sp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140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514C6BF-376E-43E8-881D-2E76742699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5488815" y="0"/>
            <a:ext cx="670318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500" y="291403"/>
            <a:ext cx="2895600" cy="2054606"/>
          </a:xfrm>
        </p:spPr>
        <p:txBody>
          <a:bodyPr anchor="b">
            <a:noAutofit/>
          </a:bodyPr>
          <a:lstStyle>
            <a:lvl1pPr>
              <a:defRPr sz="28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0" y="2924175"/>
            <a:ext cx="2895600" cy="2519363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2pPr>
            <a:lvl3pPr marL="9144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9F5093-3C53-4152-B8FE-0522E0795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124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D7A1CF8B-3479-49A3-A30E-2F2ECE962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953250" y="-25401"/>
            <a:ext cx="5238750" cy="6902451"/>
            <a:chOff x="6953250" y="-25401"/>
            <a:chExt cx="5238750" cy="6902451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9FBD260-5143-4B12-B9F8-33E48D548909}"/>
                </a:ext>
              </a:extLst>
            </p:cNvPr>
            <p:cNvCxnSpPr/>
            <p:nvPr userDrawn="1"/>
          </p:nvCxnSpPr>
          <p:spPr>
            <a:xfrm>
              <a:off x="9096375" y="1497012"/>
              <a:ext cx="30956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87F08D6-2CA7-4A5A-BE34-07113DCA535D}"/>
                </a:ext>
              </a:extLst>
            </p:cNvPr>
            <p:cNvCxnSpPr/>
            <p:nvPr userDrawn="1"/>
          </p:nvCxnSpPr>
          <p:spPr>
            <a:xfrm flipH="1">
              <a:off x="6953250" y="-25401"/>
              <a:ext cx="3790950" cy="690245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075" y="612949"/>
            <a:ext cx="5111750" cy="2263602"/>
          </a:xfrm>
        </p:spPr>
        <p:txBody>
          <a:bodyPr anchor="b">
            <a:no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3660774"/>
            <a:ext cx="5111750" cy="226360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11EBF9-6826-475B-8079-C11128991B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219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B726A3-DF54-47D2-8C3A-34FD43A19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63800" y="6356350"/>
            <a:ext cx="3479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CD125A-4493-4967-9146-841D0EF3B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7359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Brea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F05D2CCB-CCFC-4A8A-ADA9-C1E4D13B96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522514"/>
            <a:ext cx="4179570" cy="3341857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91350" y="3931859"/>
            <a:ext cx="4179570" cy="365125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6995123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hart Placeholder 6">
            <a:extLst>
              <a:ext uri="{FF2B5EF4-FFF2-40B4-BE49-F238E27FC236}">
                <a16:creationId xmlns:a16="http://schemas.microsoft.com/office/drawing/2014/main" id="{08AF2DB4-A973-4307-B59C-6058A138835C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838200" y="2111608"/>
            <a:ext cx="10515600" cy="3744912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2777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838200" y="2111381"/>
            <a:ext cx="10515600" cy="3744913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6800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AEE644D4-F9A4-4237-BD5C-4B97ABA933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5581650" cy="685800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DAC7E4E-FE06-4E90-8107-6B543E551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 flipV="1">
            <a:off x="2209800" y="0"/>
            <a:ext cx="243840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C2FF67A8-55FA-435D-A18C-96D63D22B5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7724" y="2809875"/>
            <a:ext cx="6696075" cy="1909763"/>
          </a:xfrm>
        </p:spPr>
        <p:txBody>
          <a:bodyPr anchor="b">
            <a:no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104828DA-5EC5-4A00-9A7B-CD9668EF24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57725" y="5028803"/>
            <a:ext cx="6696074" cy="365125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16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303E9A-96BC-4283-A6E1-5948AEB119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76774" y="6356350"/>
            <a:ext cx="169545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A19C49-052B-4D3E-B227-1D787463C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3699" y="6356350"/>
            <a:ext cx="2543175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5E724A-95F0-41B6-A77E-EDD067272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58350" y="6356350"/>
            <a:ext cx="1695450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0656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4 Peop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3C911F2-9041-416A-B83C-F23B354E06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334250" y="0"/>
            <a:ext cx="4857750" cy="1724025"/>
            <a:chOff x="7334250" y="0"/>
            <a:chExt cx="4857750" cy="1724025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E4B72DA-52CB-4D39-A342-8857B4D959B2}"/>
                </a:ext>
              </a:extLst>
            </p:cNvPr>
            <p:cNvCxnSpPr/>
            <p:nvPr userDrawn="1"/>
          </p:nvCxnSpPr>
          <p:spPr>
            <a:xfrm flipH="1" flipV="1">
              <a:off x="7334250" y="0"/>
              <a:ext cx="485775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1D9BCDA-DFB7-41A4-A7C7-CEE86CEDCBE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487150" y="0"/>
              <a:ext cx="704850" cy="17240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28567" y="892177"/>
            <a:ext cx="9577983" cy="1325563"/>
          </a:xfrm>
        </p:spPr>
        <p:txBody>
          <a:bodyPr>
            <a:no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87181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28568" y="5084524"/>
            <a:ext cx="2317707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487181" y="5464114"/>
            <a:ext cx="1845511" cy="660747"/>
          </a:xfrm>
        </p:spPr>
        <p:txBody>
          <a:bodyPr anchor="t">
            <a:norm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36914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578300" y="5084524"/>
            <a:ext cx="233081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36913" y="5478796"/>
            <a:ext cx="1855949" cy="660747"/>
          </a:xfrm>
        </p:spPr>
        <p:txBody>
          <a:bodyPr anchor="t">
            <a:norm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8" name="Picture Placeholder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2757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2pPr marL="0" indent="0" algn="ctr">
              <a:spcBef>
                <a:spcPts val="0"/>
              </a:spcBef>
              <a:buNone/>
              <a:defRPr sz="1400"/>
            </a:lvl2pPr>
          </a:lstStyle>
          <a:p>
            <a:pPr lvl="1"/>
            <a:r>
              <a:rPr lang="en-US"/>
              <a:t>Click icon to add picture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068964" y="5084524"/>
            <a:ext cx="2317707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327577" y="5478796"/>
            <a:ext cx="1845511" cy="660747"/>
          </a:xfrm>
        </p:spPr>
        <p:txBody>
          <a:bodyPr anchor="t">
            <a:norm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74745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488845" y="5084524"/>
            <a:ext cx="231770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7458" y="5464114"/>
            <a:ext cx="1845510" cy="660747"/>
          </a:xfrm>
        </p:spPr>
        <p:txBody>
          <a:bodyPr anchor="t">
            <a:norm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2278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8 Peo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187AAB93-862D-455E-9E73-3D0DAEFDED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473953"/>
            <a:ext cx="12192000" cy="5621336"/>
            <a:chOff x="0" y="473953"/>
            <a:chExt cx="12192000" cy="5621336"/>
          </a:xfrm>
        </p:grpSpPr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B0DFD584-E5CF-41EF-B51E-679CE22DDF9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0" y="473953"/>
              <a:ext cx="2057400" cy="1647825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E5C02DDF-25A6-42C7-9525-F279CE2095C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049000" y="5180889"/>
              <a:ext cx="1143000" cy="91440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00168" y="892177"/>
            <a:ext cx="9088438" cy="1135899"/>
          </a:xfrm>
        </p:spPr>
        <p:txBody>
          <a:bodyPr>
            <a:no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877176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00168" y="3570485"/>
            <a:ext cx="1828800" cy="202838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500168" y="3779603"/>
            <a:ext cx="1828800" cy="343061"/>
          </a:xfrm>
        </p:spPr>
        <p:txBody>
          <a:bodyPr anchor="t" anchorCtr="0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26270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49262" y="3570485"/>
            <a:ext cx="1828800" cy="202838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49262" y="3779603"/>
            <a:ext cx="1828800" cy="343061"/>
          </a:xfrm>
        </p:spPr>
        <p:txBody>
          <a:bodyPr anchor="t" anchorCtr="0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2" name="Picture Placeholder 10">
            <a:extLst>
              <a:ext uri="{FF2B5EF4-FFF2-40B4-BE49-F238E27FC236}">
                <a16:creationId xmlns:a16="http://schemas.microsoft.com/office/drawing/2014/main" id="{1938DB4D-239F-4E8E-8802-0470B0131189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665558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198355" y="3570485"/>
            <a:ext cx="2105135" cy="202838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095999" y="3779603"/>
            <a:ext cx="2299855" cy="343061"/>
          </a:xfrm>
        </p:spPr>
        <p:txBody>
          <a:bodyPr anchor="t" anchorCtr="0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13681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759806" y="3570485"/>
            <a:ext cx="1828800" cy="202838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4480" y="3779603"/>
            <a:ext cx="1844126" cy="343061"/>
          </a:xfrm>
        </p:spPr>
        <p:txBody>
          <a:bodyPr anchor="t" anchorCtr="0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5" name="Picture Placeholder 10">
            <a:extLst>
              <a:ext uri="{FF2B5EF4-FFF2-40B4-BE49-F238E27FC236}">
                <a16:creationId xmlns:a16="http://schemas.microsoft.com/office/drawing/2014/main" id="{1EBAEB1D-A7F9-4F90-B642-4277D3802BA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877176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22930C5B-603C-494E-A467-8B394D01D406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1500168" y="5429321"/>
            <a:ext cx="1828800" cy="202838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2" name="Text Placeholder 2">
            <a:extLst>
              <a:ext uri="{FF2B5EF4-FFF2-40B4-BE49-F238E27FC236}">
                <a16:creationId xmlns:a16="http://schemas.microsoft.com/office/drawing/2014/main" id="{540C455F-A23B-493F-B95E-AB485D91DA6A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1500168" y="5638439"/>
            <a:ext cx="1828800" cy="343061"/>
          </a:xfrm>
        </p:spPr>
        <p:txBody>
          <a:bodyPr anchor="t" anchorCtr="0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6" name="Picture Placeholder 10">
            <a:extLst>
              <a:ext uri="{FF2B5EF4-FFF2-40B4-BE49-F238E27FC236}">
                <a16:creationId xmlns:a16="http://schemas.microsoft.com/office/drawing/2014/main" id="{9461A69E-14C8-4325-89AF-D4257C1C05B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226270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9" name="Text Placeholder 2">
            <a:extLst>
              <a:ext uri="{FF2B5EF4-FFF2-40B4-BE49-F238E27FC236}">
                <a16:creationId xmlns:a16="http://schemas.microsoft.com/office/drawing/2014/main" id="{6D1C374C-DAF7-40EF-B279-4EC7A2AFE6A2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3849262" y="5429321"/>
            <a:ext cx="1828800" cy="202838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3" name="Text Placeholder 2">
            <a:extLst>
              <a:ext uri="{FF2B5EF4-FFF2-40B4-BE49-F238E27FC236}">
                <a16:creationId xmlns:a16="http://schemas.microsoft.com/office/drawing/2014/main" id="{421FF438-E4E8-4643-BCB3-4A1C12429042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3849262" y="5638439"/>
            <a:ext cx="1828800" cy="343061"/>
          </a:xfrm>
        </p:spPr>
        <p:txBody>
          <a:bodyPr anchor="t" anchorCtr="0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3" name="Picture Placeholder 10">
            <a:extLst>
              <a:ext uri="{FF2B5EF4-FFF2-40B4-BE49-F238E27FC236}">
                <a16:creationId xmlns:a16="http://schemas.microsoft.com/office/drawing/2014/main" id="{E029C5CA-EDDA-4BF9-9051-8B09E98EE1E2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665558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0" name="Text Placeholder 2">
            <a:extLst>
              <a:ext uri="{FF2B5EF4-FFF2-40B4-BE49-F238E27FC236}">
                <a16:creationId xmlns:a16="http://schemas.microsoft.com/office/drawing/2014/main" id="{D4FEDD19-A7BA-45BB-93A0-F1E896C9F26D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6339926" y="5429321"/>
            <a:ext cx="1828800" cy="202838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4" name="Text Placeholder 2">
            <a:extLst>
              <a:ext uri="{FF2B5EF4-FFF2-40B4-BE49-F238E27FC236}">
                <a16:creationId xmlns:a16="http://schemas.microsoft.com/office/drawing/2014/main" id="{A12F0175-7AEE-46B1-9590-D4A427680DC7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6339926" y="5638439"/>
            <a:ext cx="1813474" cy="343061"/>
          </a:xfrm>
        </p:spPr>
        <p:txBody>
          <a:bodyPr anchor="t" anchorCtr="0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8" name="Picture Placeholder 10">
            <a:extLst>
              <a:ext uri="{FF2B5EF4-FFF2-40B4-BE49-F238E27FC236}">
                <a16:creationId xmlns:a16="http://schemas.microsoft.com/office/drawing/2014/main" id="{622ED9F4-EB9B-4588-8501-BFECB846EE73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913681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1" name="Text Placeholder 2">
            <a:extLst>
              <a:ext uri="{FF2B5EF4-FFF2-40B4-BE49-F238E27FC236}">
                <a16:creationId xmlns:a16="http://schemas.microsoft.com/office/drawing/2014/main" id="{5026D39F-46AB-4680-9A52-F367344A3531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8759806" y="5429321"/>
            <a:ext cx="1828800" cy="202838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5" name="Text Placeholder 2">
            <a:extLst>
              <a:ext uri="{FF2B5EF4-FFF2-40B4-BE49-F238E27FC236}">
                <a16:creationId xmlns:a16="http://schemas.microsoft.com/office/drawing/2014/main" id="{04E11FE2-6320-4E8C-A5B3-8104AF329ADA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8744480" y="5638439"/>
            <a:ext cx="1844126" cy="343061"/>
          </a:xfrm>
        </p:spPr>
        <p:txBody>
          <a:bodyPr anchor="t" anchorCtr="0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1206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430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9DFD55-3C28-40EF-9E31-A92D2E4017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061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1" r:id="rId4"/>
    <p:sldLayoutId id="2147483666" r:id="rId5"/>
    <p:sldLayoutId id="2147483667" r:id="rId6"/>
    <p:sldLayoutId id="2147483654" r:id="rId7"/>
    <p:sldLayoutId id="2147483663" r:id="rId8"/>
    <p:sldLayoutId id="2147483662" r:id="rId9"/>
    <p:sldLayoutId id="2147483668" r:id="rId10"/>
    <p:sldLayoutId id="2147483652" r:id="rId11"/>
    <p:sldLayoutId id="2147483653" r:id="rId12"/>
    <p:sldLayoutId id="2147483660" r:id="rId13"/>
    <p:sldLayoutId id="2147483664" r:id="rId14"/>
    <p:sldLayoutId id="2147483665" r:id="rId15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364479-E2AA-187E-4829-D250455BF81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B95C4B-A8F7-1048-7AC9-CAE35C368F9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house with a driveway and grass&#10;&#10;Description automatically generated">
            <a:extLst>
              <a:ext uri="{FF2B5EF4-FFF2-40B4-BE49-F238E27FC236}">
                <a16:creationId xmlns:a16="http://schemas.microsoft.com/office/drawing/2014/main" id="{E460FC85-6732-BA21-7F93-C0CE4E086E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6568"/>
            <a:ext cx="12192000" cy="687113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D297060-8E15-5844-5418-DD224EADC455}"/>
              </a:ext>
            </a:extLst>
          </p:cNvPr>
          <p:cNvSpPr/>
          <p:nvPr/>
        </p:nvSpPr>
        <p:spPr>
          <a:xfrm>
            <a:off x="3284" y="-6570"/>
            <a:ext cx="12191999" cy="1721069"/>
          </a:xfrm>
          <a:prstGeom prst="rect">
            <a:avLst/>
          </a:prstGeom>
          <a:solidFill>
            <a:srgbClr val="262626">
              <a:alpha val="67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8FF188-12A8-B49F-829F-F521878140CA}"/>
              </a:ext>
            </a:extLst>
          </p:cNvPr>
          <p:cNvSpPr txBox="1"/>
          <p:nvPr/>
        </p:nvSpPr>
        <p:spPr>
          <a:xfrm>
            <a:off x="2197320" y="249620"/>
            <a:ext cx="7790790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6000" b="1">
                <a:solidFill>
                  <a:schemeClr val="bg1"/>
                </a:solidFill>
                <a:latin typeface="Times New Roman"/>
                <a:cs typeface="Times New Roman"/>
              </a:rPr>
              <a:t>Rector Chalet Building</a:t>
            </a:r>
            <a:endParaRPr lang="en-US" sz="600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3040FE-1964-759C-4DAD-45D6467AB01E}"/>
              </a:ext>
            </a:extLst>
          </p:cNvPr>
          <p:cNvSpPr txBox="1"/>
          <p:nvPr/>
        </p:nvSpPr>
        <p:spPr>
          <a:xfrm>
            <a:off x="10103068" y="1169275"/>
            <a:ext cx="3711465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3200" b="1">
                <a:solidFill>
                  <a:schemeClr val="bg1"/>
                </a:solidFill>
              </a:rPr>
              <a:t>GROUP-07</a:t>
            </a:r>
          </a:p>
        </p:txBody>
      </p:sp>
      <p:pic>
        <p:nvPicPr>
          <p:cNvPr id="8" name="Picture 7" descr="A logo of an army&#10;&#10;Description automatically generated">
            <a:extLst>
              <a:ext uri="{FF2B5EF4-FFF2-40B4-BE49-F238E27FC236}">
                <a16:creationId xmlns:a16="http://schemas.microsoft.com/office/drawing/2014/main" id="{96BB0B97-98CB-8C46-A827-35595CCF8D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522" y="153385"/>
            <a:ext cx="1828472" cy="140116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CBDFA30-F6C9-7F44-A88C-43195B1B6E98}"/>
              </a:ext>
            </a:extLst>
          </p:cNvPr>
          <p:cNvSpPr txBox="1"/>
          <p:nvPr/>
        </p:nvSpPr>
        <p:spPr>
          <a:xfrm>
            <a:off x="2512629" y="1146286"/>
            <a:ext cx="759043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>
                <a:solidFill>
                  <a:srgbClr val="FFFFFF"/>
                </a:solidFill>
              </a:rPr>
              <a:t>BUILDING CONSTRUCTION PROJECT REPORT PRESENTATION</a:t>
            </a:r>
          </a:p>
        </p:txBody>
      </p:sp>
    </p:spTree>
    <p:extLst>
      <p:ext uri="{BB962C8B-B14F-4D97-AF65-F5344CB8AC3E}">
        <p14:creationId xmlns:p14="http://schemas.microsoft.com/office/powerpoint/2010/main" val="10977347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27CC26-34EF-4BB9-B289-9EC56B07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E98E6AD-9D37-499C-898E-ED12AC36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18" name="SmartArt Placeholder 17">
            <a:extLst>
              <a:ext uri="{FF2B5EF4-FFF2-40B4-BE49-F238E27FC236}">
                <a16:creationId xmlns:a16="http://schemas.microsoft.com/office/drawing/2014/main" id="{2C4C2CCC-0CDC-DDE0-D630-EEF3CEF5C245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/>
              <a:t>Financial Risk</a:t>
            </a:r>
          </a:p>
          <a:p>
            <a:r>
              <a:rPr lang="en-US"/>
              <a:t>Compliance and Regulatory Risks</a:t>
            </a:r>
          </a:p>
          <a:p>
            <a:r>
              <a:rPr lang="en-US"/>
              <a:t>Design and Scope Risk</a:t>
            </a:r>
          </a:p>
          <a:p>
            <a:r>
              <a:rPr lang="en-US"/>
              <a:t>Risks in Construction</a:t>
            </a:r>
          </a:p>
          <a:p>
            <a:r>
              <a:rPr lang="en-US"/>
              <a:t>Environmental Dangers</a:t>
            </a:r>
          </a:p>
          <a:p>
            <a:r>
              <a:rPr lang="en-US"/>
              <a:t>Purchasing Chain Risks</a:t>
            </a:r>
          </a:p>
          <a:p>
            <a:r>
              <a:rPr lang="en-US"/>
              <a:t>Regulatory Risks</a:t>
            </a:r>
          </a:p>
          <a:p>
            <a:r>
              <a:rPr lang="en-US"/>
              <a:t>Communicating Dangers</a:t>
            </a:r>
          </a:p>
          <a:p>
            <a:r>
              <a:rPr lang="en-US"/>
              <a:t>Risks to Health and Safety</a:t>
            </a:r>
          </a:p>
          <a:p>
            <a:r>
              <a:rPr lang="en-US"/>
              <a:t>Risks to Stakeholders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905AD98-EDCB-2687-9CB8-C80A3A1620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0" y="825501"/>
            <a:ext cx="4467225" cy="669609"/>
          </a:xfrm>
        </p:spPr>
        <p:txBody>
          <a:bodyPr/>
          <a:lstStyle/>
          <a:p>
            <a:r>
              <a: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Risk management</a:t>
            </a:r>
          </a:p>
        </p:txBody>
      </p:sp>
    </p:spTree>
    <p:extLst>
      <p:ext uri="{BB962C8B-B14F-4D97-AF65-F5344CB8AC3E}">
        <p14:creationId xmlns:p14="http://schemas.microsoft.com/office/powerpoint/2010/main" val="28963854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Date Placeholder 15">
            <a:extLst>
              <a:ext uri="{FF2B5EF4-FFF2-40B4-BE49-F238E27FC236}">
                <a16:creationId xmlns:a16="http://schemas.microsoft.com/office/drawing/2014/main" id="{24238BD7-9B10-4E64-B1B4-FDE6DD70AA6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CD3D67B7-A821-49FC-94BE-19EDE9D319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9143" y="6356350"/>
            <a:ext cx="3775981" cy="365125"/>
          </a:xfrm>
        </p:spPr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C8D6D0E8-3983-4B7D-ADB2-077E17AD3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79FA51A-B7CC-9149-8EA9-F1D0138CBAE5}"/>
              </a:ext>
            </a:extLst>
          </p:cNvPr>
          <p:cNvSpPr txBox="1">
            <a:spLocks/>
          </p:cNvSpPr>
          <p:nvPr/>
        </p:nvSpPr>
        <p:spPr>
          <a:xfrm>
            <a:off x="1333500" y="825501"/>
            <a:ext cx="4467225" cy="669609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Knowledge area</a:t>
            </a:r>
          </a:p>
        </p:txBody>
      </p:sp>
    </p:spTree>
    <p:extLst>
      <p:ext uri="{BB962C8B-B14F-4D97-AF65-F5344CB8AC3E}">
        <p14:creationId xmlns:p14="http://schemas.microsoft.com/office/powerpoint/2010/main" val="3321043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2A46C4A-D036-4440-BB64-6754F4FF27C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05F172A-5D5D-43CD-A187-DA0D303F41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396FFDC-ADE8-4009-A466-A81787258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B4C1200-4569-50CC-1389-35CE59A82AED}"/>
              </a:ext>
            </a:extLst>
          </p:cNvPr>
          <p:cNvSpPr txBox="1">
            <a:spLocks/>
          </p:cNvSpPr>
          <p:nvPr/>
        </p:nvSpPr>
        <p:spPr>
          <a:xfrm>
            <a:off x="3913165" y="136525"/>
            <a:ext cx="4240235" cy="2352629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/>
                <a:cs typeface="Times New Roman"/>
              </a:rPr>
              <a:t>Problems encountered by during the project</a:t>
            </a:r>
            <a:endParaRPr lang="en-US" sz="20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DF8407C0-CA31-CB3A-5ED8-6BFD17A661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95800" y="2159087"/>
            <a:ext cx="6858000" cy="3952386"/>
          </a:xfrm>
        </p:spPr>
        <p:txBody>
          <a:bodyPr>
            <a:normAutofit/>
          </a:bodyPr>
          <a:lstStyle/>
          <a:p>
            <a:pPr marL="342900" indent="-342900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ü"/>
            </a:pPr>
            <a:r>
              <a:rPr lang="en-US">
                <a:latin typeface="Times New Roman" panose="02020603050405020304" pitchFamily="18" charset="0"/>
                <a:ea typeface="+mj-lt"/>
                <a:cs typeface="Times New Roman" panose="02020603050405020304" pitchFamily="18" charset="0"/>
              </a:rPr>
              <a:t>Budget Overruns.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ü"/>
            </a:pPr>
            <a:r>
              <a:rPr lang="en-US">
                <a:latin typeface="Times New Roman" panose="02020603050405020304" pitchFamily="18" charset="0"/>
                <a:ea typeface="+mj-lt"/>
                <a:cs typeface="Times New Roman" panose="02020603050405020304" pitchFamily="18" charset="0"/>
              </a:rPr>
              <a:t>Adverse weather conditions.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ü"/>
            </a:pPr>
            <a:r>
              <a:rPr lang="en-US">
                <a:latin typeface="Times New Roman" panose="02020603050405020304" pitchFamily="18" charset="0"/>
                <a:ea typeface="+mj-lt"/>
                <a:cs typeface="Times New Roman" panose="02020603050405020304" pitchFamily="18" charset="0"/>
              </a:rPr>
              <a:t>Scope Changes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ü"/>
            </a:pPr>
            <a:r>
              <a:rPr lang="en-US">
                <a:latin typeface="Times New Roman" panose="02020603050405020304" pitchFamily="18" charset="0"/>
                <a:ea typeface="+mj-lt"/>
                <a:cs typeface="Times New Roman" panose="02020603050405020304" pitchFamily="18" charset="0"/>
              </a:rPr>
              <a:t>Inadequate Cost Management.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ü"/>
            </a:pPr>
            <a:r>
              <a:rPr lang="en-US">
                <a:latin typeface="Times New Roman" panose="02020603050405020304" pitchFamily="18" charset="0"/>
                <a:ea typeface="+mj-lt"/>
                <a:cs typeface="Times New Roman" panose="02020603050405020304" pitchFamily="18" charset="0"/>
              </a:rPr>
              <a:t>Inaccurate Cost Estimation.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ü"/>
            </a:pPr>
            <a:r>
              <a:rPr lang="en-US">
                <a:latin typeface="Times New Roman" panose="02020603050405020304" pitchFamily="18" charset="0"/>
                <a:ea typeface="+mj-lt"/>
                <a:cs typeface="Times New Roman" panose="02020603050405020304" pitchFamily="18" charset="0"/>
              </a:rPr>
              <a:t>Financial Issues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0"/>
              </a:spcBef>
            </a:pP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37801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B86AD343-7149-4E7C-BD28-3080F25980C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A865CC01-A53B-495A-820C-BEC2680ED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AE81C1E-A7C3-40CD-9C11-0C03A2221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D8511065-6895-7819-83D0-0B2656D75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0" y="825501"/>
            <a:ext cx="6210836" cy="669609"/>
          </a:xfrm>
        </p:spPr>
        <p:txBody>
          <a:bodyPr/>
          <a:lstStyle/>
          <a:p>
            <a:r>
              <a: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Suggestions and solution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242B5480-8FE1-069E-7256-D74705D4BD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1075" y="1949537"/>
            <a:ext cx="10744200" cy="3952386"/>
          </a:xfrm>
        </p:spPr>
        <p:txBody>
          <a:bodyPr>
            <a:normAutofit/>
          </a:bodyPr>
          <a:lstStyle/>
          <a:p>
            <a:pPr marL="342900" indent="-342900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>
                <a:latin typeface="Times New Roman"/>
                <a:ea typeface="+mj-lt"/>
                <a:cs typeface="Times New Roman"/>
              </a:rPr>
              <a:t>Track costs, manage change orders, allocate contingency funds, and maintain open communication for effective financial management.</a:t>
            </a:r>
            <a:endParaRPr lang="en-US" sz="18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>
                <a:latin typeface="Times New Roman"/>
                <a:ea typeface="+mj-lt"/>
                <a:cs typeface="Times New Roman"/>
              </a:rPr>
              <a:t>Monitor scope changes, assess financial impact, and maintain transparent communication with clients and stakeholders.</a:t>
            </a:r>
          </a:p>
          <a:p>
            <a:pPr marL="342900" indent="-342900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>
                <a:latin typeface="Times New Roman"/>
                <a:ea typeface="+mj-lt"/>
                <a:cs typeface="Times New Roman"/>
              </a:rPr>
              <a:t>Be ready to adjust the plan and budget as needed</a:t>
            </a:r>
            <a:r>
              <a:rPr lang="en-US" sz="1800">
                <a:latin typeface="Times New Roman"/>
                <a:cs typeface="Times New Roman"/>
              </a:rPr>
              <a:t>.</a:t>
            </a:r>
          </a:p>
          <a:p>
            <a:pPr marL="342900" indent="-342900">
              <a:lnSpc>
                <a:spcPct val="110000"/>
              </a:lnSpc>
              <a:spcBef>
                <a:spcPts val="0"/>
              </a:spcBef>
              <a:buChar char="•"/>
            </a:pPr>
            <a:r>
              <a:rPr lang="en-US" sz="1800">
                <a:latin typeface="Times New Roman"/>
                <a:ea typeface="+mj-lt"/>
                <a:cs typeface="Times New Roman"/>
              </a:rPr>
              <a:t>Ensure timely payments to subcontractors and suppliers to maintain smooth operations in the project's supply chain</a:t>
            </a:r>
            <a:endParaRPr lang="en-US" sz="1800">
              <a:latin typeface="Times New Roman"/>
              <a:cs typeface="Times New Roman"/>
            </a:endParaRPr>
          </a:p>
          <a:p>
            <a:pPr marL="342900" indent="-342900">
              <a:lnSpc>
                <a:spcPct val="110000"/>
              </a:lnSpc>
              <a:spcBef>
                <a:spcPts val="0"/>
              </a:spcBef>
              <a:buChar char="•"/>
            </a:pPr>
            <a:r>
              <a:rPr lang="en-US" sz="1800">
                <a:latin typeface="Times New Roman"/>
                <a:ea typeface="+mj-lt"/>
                <a:cs typeface="Times New Roman"/>
              </a:rPr>
              <a:t>Ensure the contingency fund sufficiently covers risks and adjust it as required through regular reviews.</a:t>
            </a:r>
            <a:endParaRPr lang="en-US" sz="1800">
              <a:latin typeface="Times New Roman"/>
              <a:cs typeface="Times New Roman"/>
            </a:endParaRPr>
          </a:p>
          <a:p>
            <a:pPr marL="342900" indent="-342900">
              <a:lnSpc>
                <a:spcPct val="110000"/>
              </a:lnSpc>
              <a:spcBef>
                <a:spcPts val="0"/>
              </a:spcBef>
              <a:buChar char="•"/>
            </a:pPr>
            <a:r>
              <a:rPr lang="en-US" sz="1800">
                <a:latin typeface="Times New Roman"/>
                <a:ea typeface="+mj-lt"/>
                <a:cs typeface="Times New Roman"/>
              </a:rPr>
              <a:t>Manage risks and adjust budgets proactively</a:t>
            </a:r>
            <a:endParaRPr lang="en-US" sz="1800">
              <a:latin typeface="Times New Roman"/>
              <a:cs typeface="Times New Roman"/>
            </a:endParaRPr>
          </a:p>
          <a:p>
            <a:pPr>
              <a:spcBef>
                <a:spcPts val="0"/>
              </a:spcBef>
            </a:pP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94294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560550-EE65-43CE-B899-F421E74287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35E32A-1A8C-43D2-9C6E-12887B4DED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4B8313-9270-4128-8674-3A3E42B80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F2B7CBB-C002-41D5-E024-C907A2FE9E8E}"/>
              </a:ext>
            </a:extLst>
          </p:cNvPr>
          <p:cNvSpPr txBox="1">
            <a:spLocks/>
          </p:cNvSpPr>
          <p:nvPr/>
        </p:nvSpPr>
        <p:spPr>
          <a:xfrm>
            <a:off x="4695825" y="1216026"/>
            <a:ext cx="4467225" cy="669609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17428616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C8A5362-3C8E-5700-34F0-2AF4042EFF9B}"/>
              </a:ext>
            </a:extLst>
          </p:cNvPr>
          <p:cNvSpPr/>
          <p:nvPr/>
        </p:nvSpPr>
        <p:spPr>
          <a:xfrm>
            <a:off x="4162425" y="1924050"/>
            <a:ext cx="7896225" cy="98107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DF1EDE-5423-435C-B149-87AB1BC22B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54977" y="2045377"/>
            <a:ext cx="5124451" cy="738420"/>
          </a:xfrm>
          <a:ln>
            <a:noFill/>
          </a:ln>
        </p:spPr>
        <p:txBody>
          <a:bodyPr/>
          <a:lstStyle/>
          <a:p>
            <a:r>
              <a:rPr lang="en-US"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7C7382-18E7-4821-8C61-461D6BBE08F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90FA1B-5022-47AB-A0AE-8F5C57979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127D99-645F-4FCF-9573-FDFE2A344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15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C2192DF-4392-3914-51CD-F4366216D326}"/>
              </a:ext>
            </a:extLst>
          </p:cNvPr>
          <p:cNvCxnSpPr/>
          <p:nvPr/>
        </p:nvCxnSpPr>
        <p:spPr>
          <a:xfrm>
            <a:off x="7619998" y="2695575"/>
            <a:ext cx="213360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978756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F5859-10C9-4588-9727-B9362E26C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503" y="314324"/>
            <a:ext cx="4467225" cy="669609"/>
          </a:xfrm>
        </p:spPr>
        <p:txBody>
          <a:bodyPr/>
          <a:lstStyle/>
          <a:p>
            <a:r>
              <a: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Team members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B5BAF8-EA80-4AD4-8D83-5960C299573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C19884-873C-4D13-BE6D-318CF07B0D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991F00-87A7-45A6-8029-B097FA724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</a:t>
            </a:fld>
            <a:endParaRPr lang="en-US"/>
          </a:p>
        </p:txBody>
      </p:sp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53700C11-02CB-ECBF-3562-A76C4B4FA66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3095227"/>
              </p:ext>
            </p:extLst>
          </p:nvPr>
        </p:nvGraphicFramePr>
        <p:xfrm>
          <a:off x="669981" y="1343025"/>
          <a:ext cx="5736124" cy="4589391"/>
        </p:xfrm>
        <a:graphic>
          <a:graphicData uri="http://schemas.openxmlformats.org/drawingml/2006/table">
            <a:tbl>
              <a:tblPr firstRow="1" firstCol="1">
                <a:tableStyleId>{69012ECD-51FC-41F1-AA8D-1B2483CD663E}</a:tableStyleId>
              </a:tblPr>
              <a:tblGrid>
                <a:gridCol w="2868062">
                  <a:extLst>
                    <a:ext uri="{9D8B030D-6E8A-4147-A177-3AD203B41FA5}">
                      <a16:colId xmlns:a16="http://schemas.microsoft.com/office/drawing/2014/main" val="1659327156"/>
                    </a:ext>
                  </a:extLst>
                </a:gridCol>
                <a:gridCol w="2868062">
                  <a:extLst>
                    <a:ext uri="{9D8B030D-6E8A-4147-A177-3AD203B41FA5}">
                      <a16:colId xmlns:a16="http://schemas.microsoft.com/office/drawing/2014/main" val="1712963451"/>
                    </a:ext>
                  </a:extLst>
                </a:gridCol>
              </a:tblGrid>
              <a:tr h="41545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Name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686" marR="3468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Index Number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686" marR="34686" marT="0" marB="0"/>
                </a:tc>
                <a:extLst>
                  <a:ext uri="{0D108BD9-81ED-4DB2-BD59-A6C34878D82A}">
                    <a16:rowId xmlns:a16="http://schemas.microsoft.com/office/drawing/2014/main" val="2686891114"/>
                  </a:ext>
                </a:extLst>
              </a:tr>
              <a:tr h="41545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MAVKT </a:t>
                      </a:r>
                      <a:r>
                        <a:rPr lang="en-GB" sz="1400" err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Muramudali</a:t>
                      </a:r>
                      <a:endParaRPr lang="en-US" sz="140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686" marR="3468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D/BIT/22/0020</a:t>
                      </a:r>
                      <a:endParaRPr lang="en-US" sz="140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686" marR="34686" marT="0" marB="0"/>
                </a:tc>
                <a:extLst>
                  <a:ext uri="{0D108BD9-81ED-4DB2-BD59-A6C34878D82A}">
                    <a16:rowId xmlns:a16="http://schemas.microsoft.com/office/drawing/2014/main" val="1668130448"/>
                  </a:ext>
                </a:extLst>
              </a:tr>
              <a:tr h="43484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DAMS </a:t>
                      </a:r>
                      <a:r>
                        <a:rPr lang="en-GB" sz="1400" err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Priyakantha</a:t>
                      </a:r>
                      <a:endParaRPr lang="en-US" sz="140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686" marR="3468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D/BIT/22/0018</a:t>
                      </a:r>
                      <a:endParaRPr lang="en-US" sz="140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686" marR="34686" marT="0" marB="0"/>
                </a:tc>
                <a:extLst>
                  <a:ext uri="{0D108BD9-81ED-4DB2-BD59-A6C34878D82A}">
                    <a16:rowId xmlns:a16="http://schemas.microsoft.com/office/drawing/2014/main" val="2604186535"/>
                  </a:ext>
                </a:extLst>
              </a:tr>
              <a:tr h="41545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PKP Radeeshan</a:t>
                      </a:r>
                      <a:endParaRPr lang="en-US" sz="140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686" marR="3468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D/BIS/22/0009</a:t>
                      </a:r>
                      <a:endParaRPr lang="en-US" sz="140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686" marR="34686" marT="0" marB="0"/>
                </a:tc>
                <a:extLst>
                  <a:ext uri="{0D108BD9-81ED-4DB2-BD59-A6C34878D82A}">
                    <a16:rowId xmlns:a16="http://schemas.microsoft.com/office/drawing/2014/main" val="1979650276"/>
                  </a:ext>
                </a:extLst>
              </a:tr>
              <a:tr h="41545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UE Singhapura</a:t>
                      </a:r>
                      <a:endParaRPr lang="en-US" sz="140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686" marR="3468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D/BIT/22/0016</a:t>
                      </a:r>
                      <a:endParaRPr lang="en-US" sz="140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686" marR="34686" marT="0" marB="0"/>
                </a:tc>
                <a:extLst>
                  <a:ext uri="{0D108BD9-81ED-4DB2-BD59-A6C34878D82A}">
                    <a16:rowId xmlns:a16="http://schemas.microsoft.com/office/drawing/2014/main" val="3165369724"/>
                  </a:ext>
                </a:extLst>
              </a:tr>
              <a:tr h="41545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DNM Samarasingha</a:t>
                      </a:r>
                      <a:endParaRPr lang="en-US" sz="140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686" marR="3468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D/BIS/22/0006</a:t>
                      </a:r>
                      <a:endParaRPr lang="en-US" sz="140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686" marR="34686" marT="0" marB="0"/>
                </a:tc>
                <a:extLst>
                  <a:ext uri="{0D108BD9-81ED-4DB2-BD59-A6C34878D82A}">
                    <a16:rowId xmlns:a16="http://schemas.microsoft.com/office/drawing/2014/main" val="1040871262"/>
                  </a:ext>
                </a:extLst>
              </a:tr>
              <a:tr h="41545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 Hapuarchchi</a:t>
                      </a:r>
                      <a:endParaRPr lang="en-US" sz="140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686" marR="3468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D/BIT/22/0019</a:t>
                      </a:r>
                      <a:endParaRPr lang="en-US" sz="140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686" marR="34686" marT="0" marB="0"/>
                </a:tc>
                <a:extLst>
                  <a:ext uri="{0D108BD9-81ED-4DB2-BD59-A6C34878D82A}">
                    <a16:rowId xmlns:a16="http://schemas.microsoft.com/office/drawing/2014/main" val="4210209837"/>
                  </a:ext>
                </a:extLst>
              </a:tr>
              <a:tr h="41545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WAKD Gunasekara</a:t>
                      </a:r>
                      <a:endParaRPr lang="en-US" sz="140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686" marR="3468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D/BIT/22/0021</a:t>
                      </a:r>
                      <a:endParaRPr lang="en-US" sz="140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686" marR="34686" marT="0" marB="0"/>
                </a:tc>
                <a:extLst>
                  <a:ext uri="{0D108BD9-81ED-4DB2-BD59-A6C34878D82A}">
                    <a16:rowId xmlns:a16="http://schemas.microsoft.com/office/drawing/2014/main" val="174613007"/>
                  </a:ext>
                </a:extLst>
              </a:tr>
              <a:tr h="41545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RAKS Lakshani</a:t>
                      </a:r>
                      <a:endParaRPr lang="en-US" sz="140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686" marR="3468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D/BIT/22/0027</a:t>
                      </a:r>
                      <a:endParaRPr lang="en-US" sz="140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686" marR="34686" marT="0" marB="0"/>
                </a:tc>
                <a:extLst>
                  <a:ext uri="{0D108BD9-81ED-4DB2-BD59-A6C34878D82A}">
                    <a16:rowId xmlns:a16="http://schemas.microsoft.com/office/drawing/2014/main" val="2567219588"/>
                  </a:ext>
                </a:extLst>
              </a:tr>
              <a:tr h="41545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NMUI Gunasingha</a:t>
                      </a:r>
                      <a:endParaRPr lang="en-US" sz="140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686" marR="3468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D/BIT/22/0047</a:t>
                      </a:r>
                      <a:endParaRPr lang="en-US" sz="140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686" marR="34686" marT="0" marB="0"/>
                </a:tc>
                <a:extLst>
                  <a:ext uri="{0D108BD9-81ED-4DB2-BD59-A6C34878D82A}">
                    <a16:rowId xmlns:a16="http://schemas.microsoft.com/office/drawing/2014/main" val="853813999"/>
                  </a:ext>
                </a:extLst>
              </a:tr>
              <a:tr h="41545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AMDC Adikaari</a:t>
                      </a:r>
                      <a:endParaRPr lang="en-US" sz="140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686" marR="3468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D/BIS/22/0026</a:t>
                      </a:r>
                      <a:endParaRPr lang="en-US" sz="140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686" marR="34686" marT="0" marB="0"/>
                </a:tc>
                <a:extLst>
                  <a:ext uri="{0D108BD9-81ED-4DB2-BD59-A6C34878D82A}">
                    <a16:rowId xmlns:a16="http://schemas.microsoft.com/office/drawing/2014/main" val="32999780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132195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 descr="A screenshot of a house&#10;&#10;Description automatically generated">
            <a:extLst>
              <a:ext uri="{FF2B5EF4-FFF2-40B4-BE49-F238E27FC236}">
                <a16:creationId xmlns:a16="http://schemas.microsoft.com/office/drawing/2014/main" id="{D310B8C2-A7F0-9C07-2853-409559819C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714" t="943" r="23869" b="-1153"/>
          <a:stretch/>
        </p:blipFill>
        <p:spPr>
          <a:xfrm>
            <a:off x="-120786" y="-2290951"/>
            <a:ext cx="6057112" cy="1375024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EB6DC1E-7AA6-EDCE-22E8-40F0347B15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02897" y="-842469"/>
            <a:ext cx="6696075" cy="1909763"/>
          </a:xfrm>
        </p:spPr>
        <p:txBody>
          <a:bodyPr/>
          <a:lstStyle/>
          <a:p>
            <a:r>
              <a:rPr lang="en-US" sz="4800" b="1">
                <a:solidFill>
                  <a:schemeClr val="tx2">
                    <a:lumMod val="75000"/>
                  </a:schemeClr>
                </a:solidFill>
              </a:rPr>
              <a:t>CONTENT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839F28-8AF6-CC93-79EF-66B830865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CFC225-A424-9190-FBD8-EBDAD002F4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26599D-522E-A9BE-EDC2-A6AC5A1B9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7" name="Picture 6" descr="A close up of a cone&#10;&#10;Description automatically generated">
            <a:extLst>
              <a:ext uri="{FF2B5EF4-FFF2-40B4-BE49-F238E27FC236}">
                <a16:creationId xmlns:a16="http://schemas.microsoft.com/office/drawing/2014/main" id="{61ABCECE-850B-CBFC-397C-5FC6BC522C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9841" y="1240221"/>
            <a:ext cx="790904" cy="817180"/>
          </a:xfrm>
          <a:prstGeom prst="rect">
            <a:avLst/>
          </a:prstGeom>
        </p:spPr>
      </p:pic>
      <p:pic>
        <p:nvPicPr>
          <p:cNvPr id="13" name="Picture 12" descr="A close up of a cone&#10;&#10;Description automatically generated">
            <a:extLst>
              <a:ext uri="{FF2B5EF4-FFF2-40B4-BE49-F238E27FC236}">
                <a16:creationId xmlns:a16="http://schemas.microsoft.com/office/drawing/2014/main" id="{50A8755C-ACD7-9DA6-CAF5-E2C0B39AB3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9841" y="5404945"/>
            <a:ext cx="790904" cy="817180"/>
          </a:xfrm>
          <a:prstGeom prst="rect">
            <a:avLst/>
          </a:prstGeom>
        </p:spPr>
      </p:pic>
      <p:pic>
        <p:nvPicPr>
          <p:cNvPr id="14" name="Picture 13" descr="A close up of a cone&#10;&#10;Description automatically generated">
            <a:extLst>
              <a:ext uri="{FF2B5EF4-FFF2-40B4-BE49-F238E27FC236}">
                <a16:creationId xmlns:a16="http://schemas.microsoft.com/office/drawing/2014/main" id="{7964CAEE-31B1-7FE8-C629-45B453A42F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9840" y="4695496"/>
            <a:ext cx="790904" cy="817180"/>
          </a:xfrm>
          <a:prstGeom prst="rect">
            <a:avLst/>
          </a:prstGeom>
        </p:spPr>
      </p:pic>
      <p:pic>
        <p:nvPicPr>
          <p:cNvPr id="15" name="Picture 14" descr="A close up of a cone&#10;&#10;Description automatically generated">
            <a:extLst>
              <a:ext uri="{FF2B5EF4-FFF2-40B4-BE49-F238E27FC236}">
                <a16:creationId xmlns:a16="http://schemas.microsoft.com/office/drawing/2014/main" id="{F9FC14FB-E3CD-A749-E168-7BEC48A51C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9840" y="4025461"/>
            <a:ext cx="790904" cy="817180"/>
          </a:xfrm>
          <a:prstGeom prst="rect">
            <a:avLst/>
          </a:prstGeom>
        </p:spPr>
      </p:pic>
      <p:pic>
        <p:nvPicPr>
          <p:cNvPr id="16" name="Picture 15" descr="A close up of a cone&#10;&#10;Description automatically generated">
            <a:extLst>
              <a:ext uri="{FF2B5EF4-FFF2-40B4-BE49-F238E27FC236}">
                <a16:creationId xmlns:a16="http://schemas.microsoft.com/office/drawing/2014/main" id="{1DAC87E4-5DEE-BD87-61F1-A5D2145743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9841" y="3276600"/>
            <a:ext cx="790904" cy="817180"/>
          </a:xfrm>
          <a:prstGeom prst="rect">
            <a:avLst/>
          </a:prstGeom>
        </p:spPr>
      </p:pic>
      <p:pic>
        <p:nvPicPr>
          <p:cNvPr id="17" name="Picture 16" descr="A close up of a cone&#10;&#10;Description automatically generated">
            <a:extLst>
              <a:ext uri="{FF2B5EF4-FFF2-40B4-BE49-F238E27FC236}">
                <a16:creationId xmlns:a16="http://schemas.microsoft.com/office/drawing/2014/main" id="{947A7424-F992-B865-75C3-3492515866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9841" y="2606565"/>
            <a:ext cx="790904" cy="817180"/>
          </a:xfrm>
          <a:prstGeom prst="rect">
            <a:avLst/>
          </a:prstGeom>
        </p:spPr>
      </p:pic>
      <p:pic>
        <p:nvPicPr>
          <p:cNvPr id="18" name="Picture 17" descr="A close up of a cone&#10;&#10;Description automatically generated">
            <a:extLst>
              <a:ext uri="{FF2B5EF4-FFF2-40B4-BE49-F238E27FC236}">
                <a16:creationId xmlns:a16="http://schemas.microsoft.com/office/drawing/2014/main" id="{3B640C78-999A-CFDC-15B8-2DA97BDE94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9840" y="1923393"/>
            <a:ext cx="790904" cy="81718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82A8903-3711-CD68-F865-FCE6CE99A177}"/>
              </a:ext>
            </a:extLst>
          </p:cNvPr>
          <p:cNvSpPr txBox="1"/>
          <p:nvPr/>
        </p:nvSpPr>
        <p:spPr>
          <a:xfrm>
            <a:off x="6371896" y="1412328"/>
            <a:ext cx="471323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 b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/>
                <a:cs typeface="Times New Roman"/>
              </a:rPr>
              <a:t>Introduction</a:t>
            </a:r>
            <a:endParaRPr lang="en-US" b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38218CF-C900-C1E2-F697-75A39B3D2D3D}"/>
              </a:ext>
            </a:extLst>
          </p:cNvPr>
          <p:cNvSpPr txBox="1"/>
          <p:nvPr/>
        </p:nvSpPr>
        <p:spPr>
          <a:xfrm>
            <a:off x="6371896" y="2069224"/>
            <a:ext cx="471323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/>
                <a:cs typeface="Times New Roman"/>
              </a:rPr>
              <a:t>Methods of collecting information</a:t>
            </a:r>
            <a:endParaRPr lang="en-US" b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B68703A-C790-146B-2112-6200A7FE0D04}"/>
              </a:ext>
            </a:extLst>
          </p:cNvPr>
          <p:cNvSpPr txBox="1"/>
          <p:nvPr/>
        </p:nvSpPr>
        <p:spPr>
          <a:xfrm>
            <a:off x="6371896" y="2765534"/>
            <a:ext cx="4713232" cy="58310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/>
                <a:cs typeface="Times New Roman"/>
              </a:rPr>
              <a:t>Analysis of data and presentation</a:t>
            </a:r>
            <a:endParaRPr lang="en-US" b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28EEDF8-221F-EAD5-A4E7-82F7037DE0DC}"/>
              </a:ext>
            </a:extLst>
          </p:cNvPr>
          <p:cNvSpPr txBox="1"/>
          <p:nvPr/>
        </p:nvSpPr>
        <p:spPr>
          <a:xfrm>
            <a:off x="6371895" y="3435569"/>
            <a:ext cx="4713232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/>
                <a:cs typeface="Times New Roman"/>
              </a:rPr>
              <a:t>Findings</a:t>
            </a:r>
            <a:endParaRPr lang="en-US" b="1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l"/>
            <a:endParaRPr lang="en-US" sz="2400" b="1">
              <a:solidFill>
                <a:schemeClr val="tx1">
                  <a:lumMod val="75000"/>
                  <a:lumOff val="25000"/>
                </a:schemeClr>
              </a:solidFill>
              <a:latin typeface="Times New Roman"/>
              <a:cs typeface="Times New Roman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6086B61-2670-28B8-E632-E63700586512}"/>
              </a:ext>
            </a:extLst>
          </p:cNvPr>
          <p:cNvSpPr txBox="1"/>
          <p:nvPr/>
        </p:nvSpPr>
        <p:spPr>
          <a:xfrm>
            <a:off x="6371895" y="4197568"/>
            <a:ext cx="471323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/>
                <a:cs typeface="Times New Roman"/>
              </a:rPr>
              <a:t>Problem encounter</a:t>
            </a:r>
            <a:endParaRPr lang="en-US" b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D8851E5-6168-D96B-8736-7263818C2E37}"/>
              </a:ext>
            </a:extLst>
          </p:cNvPr>
          <p:cNvSpPr txBox="1"/>
          <p:nvPr/>
        </p:nvSpPr>
        <p:spPr>
          <a:xfrm>
            <a:off x="6371896" y="4880742"/>
            <a:ext cx="471323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/>
                <a:cs typeface="Times New Roman"/>
              </a:rPr>
              <a:t>Suggestions and solutions</a:t>
            </a:r>
            <a:endParaRPr lang="en-US" b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53BA8D3-8E61-BAF1-A9B7-3D16693B9AA4}"/>
              </a:ext>
            </a:extLst>
          </p:cNvPr>
          <p:cNvSpPr txBox="1"/>
          <p:nvPr/>
        </p:nvSpPr>
        <p:spPr>
          <a:xfrm>
            <a:off x="6371896" y="5537638"/>
            <a:ext cx="471323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 b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/>
                <a:cs typeface="Times New Roman"/>
              </a:rPr>
              <a:t>references</a:t>
            </a:r>
            <a:endParaRPr lang="en-US" b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54172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1075" y="1949537"/>
            <a:ext cx="10744200" cy="3952386"/>
          </a:xfrm>
        </p:spPr>
        <p:txBody>
          <a:bodyPr>
            <a:normAutofit/>
          </a:bodyPr>
          <a:lstStyle/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000" b="0" i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"Rector Chalet Building at KDU Southern Campus" project is a </a:t>
            </a:r>
          </a:p>
          <a:p>
            <a:pPr>
              <a:spcBef>
                <a:spcPts val="0"/>
              </a:spcBef>
            </a:pPr>
            <a:r>
              <a:rPr lang="en-US" sz="2000" b="0" i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significant endeavor situated in Sooriyawewa, Sri Lanka.</a:t>
            </a:r>
          </a:p>
          <a:p>
            <a:pPr>
              <a:spcBef>
                <a:spcPts val="0"/>
              </a:spcBef>
            </a:pPr>
            <a:endParaRPr lang="en-US" sz="2000" b="0" i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The primary goal of this project is to construct a fully furnished </a:t>
            </a:r>
          </a:p>
          <a:p>
            <a:pPr>
              <a:spcBef>
                <a:spcPts val="0"/>
              </a:spcBef>
            </a:pP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chalet that will serve as the official residence for the Rector of the </a:t>
            </a:r>
          </a:p>
          <a:p>
            <a:pPr>
              <a:spcBef>
                <a:spcPts val="0"/>
              </a:spcBef>
            </a:pP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Southern Campus of the General Sir John Kotelawala Defense </a:t>
            </a:r>
          </a:p>
          <a:p>
            <a:pPr>
              <a:spcBef>
                <a:spcPts val="0"/>
              </a:spcBef>
            </a:pP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University (KDU). </a:t>
            </a:r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The chalet will not only function as a residence but also </a:t>
            </a:r>
          </a:p>
          <a:p>
            <a:pPr>
              <a:spcBef>
                <a:spcPts val="0"/>
              </a:spcBef>
            </a:pP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symbolize the university's dedication to its leadership and the</a:t>
            </a:r>
          </a:p>
          <a:p>
            <a:pPr>
              <a:spcBef>
                <a:spcPts val="0"/>
              </a:spcBef>
            </a:pP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overall development of the campus.</a:t>
            </a:r>
          </a:p>
          <a:p>
            <a:pPr>
              <a:spcBef>
                <a:spcPts val="0"/>
              </a:spcBef>
            </a:pPr>
            <a:endParaRPr 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E12647-CCB2-45E2-A9CB-A868F49049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219200" cy="365125"/>
          </a:xfrm>
        </p:spPr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51ED20-04D4-4894-B0C2-9C541A61A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63800" y="6356350"/>
            <a:ext cx="3479800" cy="365125"/>
          </a:xfrm>
        </p:spPr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dirty="0" smtClean="0"/>
              <a:pPr/>
              <a:t>4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E175376-B6B9-4AA8-D55E-973E84F60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4066" y="207275"/>
            <a:ext cx="4467225" cy="669609"/>
          </a:xfrm>
        </p:spPr>
        <p:txBody>
          <a:bodyPr/>
          <a:lstStyle/>
          <a:p>
            <a:r>
              <a:rPr lang="en-US" sz="3600" b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/>
                <a:cs typeface="Times New Roman"/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35715163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A8AFAA9-633A-475C-B8ED-840A34F729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15075" y="3429000"/>
            <a:ext cx="5665470" cy="2792791"/>
          </a:xfrm>
        </p:spPr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1800" b="1" i="0"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Project Focus:</a:t>
            </a:r>
            <a:r>
              <a:rPr lang="en-US" sz="1800" b="0" i="0"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We're working on a project report for a construction project.</a:t>
            </a:r>
          </a:p>
          <a:p>
            <a:pPr algn="l"/>
            <a:endParaRPr lang="en-US" sz="1800" b="0" i="0">
              <a:solidFill>
                <a:srgbClr val="D1D5DB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800" b="1" i="0"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Data Gathering Methods:</a:t>
            </a:r>
            <a:r>
              <a:rPr lang="en-US" sz="1800" b="0" i="0"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We've used collaborative interviews, discussions, and site meetings with stakeholders, architects, and contractors.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21B1549-68BF-7CA1-B35C-7984B69415BF}"/>
              </a:ext>
            </a:extLst>
          </p:cNvPr>
          <p:cNvSpPr txBox="1">
            <a:spLocks/>
          </p:cNvSpPr>
          <p:nvPr/>
        </p:nvSpPr>
        <p:spPr>
          <a:xfrm>
            <a:off x="6410325" y="1054101"/>
            <a:ext cx="4467225" cy="2508249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spc="15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Methods of data collecting</a:t>
            </a:r>
          </a:p>
        </p:txBody>
      </p:sp>
    </p:spTree>
    <p:extLst>
      <p:ext uri="{BB962C8B-B14F-4D97-AF65-F5344CB8AC3E}">
        <p14:creationId xmlns:p14="http://schemas.microsoft.com/office/powerpoint/2010/main" val="3797280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7F1AE66-47AA-4110-86B9-0626D49539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A5A93F-DCAE-40B8-8E94-3239A1A6A2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91613-153A-4005-9F4D-2F185AE5F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B9C634E-4705-2847-708E-D21B45EAB3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0" y="825501"/>
            <a:ext cx="8791575" cy="669609"/>
          </a:xfrm>
        </p:spPr>
        <p:txBody>
          <a:bodyPr/>
          <a:lstStyle/>
          <a:p>
            <a:r>
              <a: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Analysis of data and presentation</a:t>
            </a:r>
          </a:p>
        </p:txBody>
      </p:sp>
    </p:spTree>
    <p:extLst>
      <p:ext uri="{BB962C8B-B14F-4D97-AF65-F5344CB8AC3E}">
        <p14:creationId xmlns:p14="http://schemas.microsoft.com/office/powerpoint/2010/main" val="24996826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5FD0450-A909-4CD9-8912-96A19ACEB7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57725" y="5028803"/>
            <a:ext cx="6696074" cy="365125"/>
          </a:xfrm>
        </p:spPr>
        <p:txBody>
          <a:bodyPr/>
          <a:lstStyle/>
          <a:p>
            <a:r>
              <a:rPr lang="en-US"/>
              <a:t>Richard Branson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53D834-F1E2-4848-8093-D412A7B081A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76774" y="6356350"/>
            <a:ext cx="1695450" cy="365125"/>
          </a:xfrm>
        </p:spPr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55A49C-96F4-440D-B89E-A0AE94F70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3699" y="6356350"/>
            <a:ext cx="2543175" cy="365125"/>
          </a:xfrm>
        </p:spPr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A39FA3-9AE3-4689-A469-B7D2DFCCC2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58350" y="6356350"/>
            <a:ext cx="169545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39CCAA0-7947-1983-9A12-299CAAF77DA8}"/>
              </a:ext>
            </a:extLst>
          </p:cNvPr>
          <p:cNvSpPr txBox="1">
            <a:spLocks/>
          </p:cNvSpPr>
          <p:nvPr/>
        </p:nvSpPr>
        <p:spPr>
          <a:xfrm>
            <a:off x="1333500" y="825501"/>
            <a:ext cx="4467225" cy="669609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Project plan and execution</a:t>
            </a:r>
          </a:p>
        </p:txBody>
      </p:sp>
    </p:spTree>
    <p:extLst>
      <p:ext uri="{BB962C8B-B14F-4D97-AF65-F5344CB8AC3E}">
        <p14:creationId xmlns:p14="http://schemas.microsoft.com/office/powerpoint/2010/main" val="7443797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Date Placeholder 22">
            <a:extLst>
              <a:ext uri="{FF2B5EF4-FFF2-40B4-BE49-F238E27FC236}">
                <a16:creationId xmlns:a16="http://schemas.microsoft.com/office/drawing/2014/main" id="{637DEDF5-3FCD-4BC2-86A5-7BE2BF01EA3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id="{918C3C97-444D-4600-8553-B9C4C1F848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148E9129-4CC6-47BA-ACD8-2C632A8660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DCD1505-5BB6-DA53-90D9-F408416E6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25451"/>
            <a:ext cx="4467225" cy="669609"/>
          </a:xfrm>
        </p:spPr>
        <p:txBody>
          <a:bodyPr/>
          <a:lstStyle/>
          <a:p>
            <a:r>
              <a: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Budget and cost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428F5A3-7AA1-B2F1-7D5B-4EF7BCA102F2}"/>
              </a:ext>
            </a:extLst>
          </p:cNvPr>
          <p:cNvSpPr txBox="1"/>
          <p:nvPr/>
        </p:nvSpPr>
        <p:spPr>
          <a:xfrm>
            <a:off x="1943100" y="1200150"/>
            <a:ext cx="83058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Project Start Date: 14th March 2022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Initial Estimated Cost: Rs. 30.00 Million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Total Funds Allocated: Rs. 20.00 Million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Revised Estimated Cost (12th June 2022): Rs. 80.00 Million</a:t>
            </a:r>
          </a:p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Actual Date of End: 31st May 2023</a:t>
            </a:r>
          </a:p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Cumulative Costs at the End: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Material Cost: Rs. 79,409,947.37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Labor Cost: Rs. 15,946,350.00</a:t>
            </a:r>
          </a:p>
        </p:txBody>
      </p:sp>
    </p:spTree>
    <p:extLst>
      <p:ext uri="{BB962C8B-B14F-4D97-AF65-F5344CB8AC3E}">
        <p14:creationId xmlns:p14="http://schemas.microsoft.com/office/powerpoint/2010/main" val="26193012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DD0E59-4C68-4F87-9821-23C69713D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0168" y="892178"/>
            <a:ext cx="9088438" cy="767980"/>
          </a:xfrm>
        </p:spPr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56" name="Date Placeholder 55">
            <a:extLst>
              <a:ext uri="{FF2B5EF4-FFF2-40B4-BE49-F238E27FC236}">
                <a16:creationId xmlns:a16="http://schemas.microsoft.com/office/drawing/2014/main" id="{B289356A-BDA0-4234-84F2-9F2F25D0D7B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57" name="Footer Placeholder 56">
            <a:extLst>
              <a:ext uri="{FF2B5EF4-FFF2-40B4-BE49-F238E27FC236}">
                <a16:creationId xmlns:a16="http://schemas.microsoft.com/office/drawing/2014/main" id="{3A38BE84-957B-46B9-A315-4B5064DFF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58" name="Slide Number Placeholder 57">
            <a:extLst>
              <a:ext uri="{FF2B5EF4-FFF2-40B4-BE49-F238E27FC236}">
                <a16:creationId xmlns:a16="http://schemas.microsoft.com/office/drawing/2014/main" id="{E1900601-8B04-4FF3-B06F-6BEFAC655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2473DDE-6FF8-2B98-D61B-0B56F272A0F7}"/>
              </a:ext>
            </a:extLst>
          </p:cNvPr>
          <p:cNvSpPr txBox="1">
            <a:spLocks/>
          </p:cNvSpPr>
          <p:nvPr/>
        </p:nvSpPr>
        <p:spPr>
          <a:xfrm>
            <a:off x="3048000" y="271755"/>
            <a:ext cx="4467225" cy="669609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stakeholders</a:t>
            </a:r>
          </a:p>
        </p:txBody>
      </p:sp>
      <p:sp>
        <p:nvSpPr>
          <p:cNvPr id="329" name="TextBox 328">
            <a:extLst>
              <a:ext uri="{FF2B5EF4-FFF2-40B4-BE49-F238E27FC236}">
                <a16:creationId xmlns:a16="http://schemas.microsoft.com/office/drawing/2014/main" id="{39E6C152-E00D-CF1A-49D0-513D9211E0C0}"/>
              </a:ext>
            </a:extLst>
          </p:cNvPr>
          <p:cNvSpPr txBox="1"/>
          <p:nvPr/>
        </p:nvSpPr>
        <p:spPr>
          <a:xfrm>
            <a:off x="1146194" y="714574"/>
            <a:ext cx="10658475" cy="60478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 b="0" i="0">
              <a:solidFill>
                <a:srgbClr val="D1D5DB"/>
              </a:solidFill>
              <a:effectLst/>
              <a:latin typeface="Söhne"/>
            </a:endParaRP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i="0"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KDU University:</a:t>
            </a:r>
            <a:r>
              <a:rPr lang="en-US" b="0" i="0"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Initiator of the project and end-user of the chalet.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i="0"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Rector of the Southern Campus:</a:t>
            </a:r>
            <a:r>
              <a:rPr lang="en-US" b="0" i="0"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Occupant of the chalet.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i="0"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Sri Lanka Navy Project Office:</a:t>
            </a:r>
            <a:r>
              <a:rPr lang="en-US" b="0" i="0"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Responsible for the chalet's construction.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i="0"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Construction Workers and Contractors:</a:t>
            </a:r>
            <a:r>
              <a:rPr lang="en-US" b="0" i="0"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Executing the building work.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i="0"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Local Government and Regulatory Bodies:</a:t>
            </a:r>
            <a:r>
              <a:rPr lang="en-US" b="0" i="0"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Ensure project compliance with laws.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i="0"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Material Suppliers:</a:t>
            </a:r>
            <a:r>
              <a:rPr lang="en-US" b="0" i="0"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Provide essential construction materials.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i="0"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Environmental Agencies:</a:t>
            </a:r>
            <a:r>
              <a:rPr lang="en-US" b="0" i="0"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Monitor and care for the project's impact on the environment.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i="0"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Local Community:</a:t>
            </a:r>
            <a:r>
              <a:rPr lang="en-US" b="0" i="0"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May be affected and have input on the project.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i="0"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Architects and Designers:</a:t>
            </a:r>
            <a:r>
              <a:rPr lang="en-US" b="0" i="0"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Responsible for chalet aesthetics and functionality.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i="0"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Quality Assurance Personnel:</a:t>
            </a:r>
            <a:r>
              <a:rPr lang="en-US" b="0" i="0"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Ensure adherence to standards and regulations.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i="0"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Project Management Team:</a:t>
            </a:r>
            <a:r>
              <a:rPr lang="en-US" b="0" i="0"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Oversees project planning, budget, and schedule.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i="0"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Government Oversight Groups:</a:t>
            </a:r>
            <a:r>
              <a:rPr lang="en-US" b="0" i="0"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Monitor the project, if necessary.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i="0"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Funding Organizations:</a:t>
            </a:r>
            <a:r>
              <a:rPr lang="en-US" b="0" i="0"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Provide financial support if not funded by the university.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079983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inimalist presentation_Win32_SL_V5" id="{DBE773F4-03EF-460F-8123-2ED25579554B}" vid="{FED336E3-054A-486F-8CDB-8815D6B39CB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A05327A-3F11-4B74-87F2-F91762B92A4E}">
  <ds:schemaRefs>
    <ds:schemaRef ds:uri="230e9df3-be65-4c73-a93b-d1236ebd677e"/>
    <ds:schemaRef ds:uri="71af3243-3dd4-4a8d-8c0d-dd76da1f02a5"/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customXml/itemProps2.xml><?xml version="1.0" encoding="utf-8"?>
<ds:datastoreItem xmlns:ds="http://schemas.openxmlformats.org/officeDocument/2006/customXml" ds:itemID="{676A8F61-3FE0-4499-9D74-D8DA5DD8FDFC}">
  <ds:schemaRefs>
    <ds:schemaRef ds:uri="16c05727-aa75-4e4a-9b5f-8a80a1165891"/>
    <ds:schemaRef ds:uri="230e9df3-be65-4c73-a93b-d1236ebd677e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5ECBB7AC-E012-4960-B083-33C7C7C0C8C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{77D53ED4-40B5-4B4D-BB83-8B01C7B6A18E}tf67328976_win32</Template>
  <TotalTime>0</TotalTime>
  <Words>664</Words>
  <Application>Microsoft Office PowerPoint</Application>
  <PresentationFormat>Widescreen</PresentationFormat>
  <Paragraphs>149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Arial</vt:lpstr>
      <vt:lpstr>Calibri</vt:lpstr>
      <vt:lpstr>Söhne</vt:lpstr>
      <vt:lpstr>Tenorite</vt:lpstr>
      <vt:lpstr>Times New Roman</vt:lpstr>
      <vt:lpstr>Wingdings</vt:lpstr>
      <vt:lpstr>Custom</vt:lpstr>
      <vt:lpstr>PowerPoint Presentation</vt:lpstr>
      <vt:lpstr>Team members</vt:lpstr>
      <vt:lpstr>CONTENT</vt:lpstr>
      <vt:lpstr>Introduction</vt:lpstr>
      <vt:lpstr>PowerPoint Presentation</vt:lpstr>
      <vt:lpstr>Analysis of data and presentation</vt:lpstr>
      <vt:lpstr>PowerPoint Presentation</vt:lpstr>
      <vt:lpstr>Budget and cost</vt:lpstr>
      <vt:lpstr> </vt:lpstr>
      <vt:lpstr>Risk management</vt:lpstr>
      <vt:lpstr>PowerPoint Presentation</vt:lpstr>
      <vt:lpstr>PowerPoint Presentation</vt:lpstr>
      <vt:lpstr>Suggestions and solution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creator>PKP Radeeshan</dc:creator>
  <cp:lastModifiedBy>PKP Radeeshan</cp:lastModifiedBy>
  <cp:revision>1</cp:revision>
  <dcterms:created xsi:type="dcterms:W3CDTF">2023-10-09T14:17:59Z</dcterms:created>
  <dcterms:modified xsi:type="dcterms:W3CDTF">2023-10-09T15:49:40Z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